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14"/>
  </p:notesMasterIdLst>
  <p:handoutMasterIdLst>
    <p:handoutMasterId r:id="rId15"/>
  </p:handoutMasterIdLst>
  <p:sldIdLst>
    <p:sldId id="257" r:id="rId8"/>
    <p:sldId id="262" r:id="rId9"/>
    <p:sldId id="264" r:id="rId10"/>
    <p:sldId id="265" r:id="rId11"/>
    <p:sldId id="26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twholesal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17E83-3821-45D3-B4DF-4E1577D5E9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A0910A-8EDB-4472-8E9A-956364ADC59E}">
      <dgm:prSet phldrT="[Text]" custT="1"/>
      <dgm:spPr/>
      <dgm:t>
        <a:bodyPr/>
        <a:lstStyle/>
        <a:p>
          <a:r>
            <a:rPr lang="en-GB" sz="2800" u="none" dirty="0" smtClean="0"/>
            <a:t>What is happening?</a:t>
          </a:r>
          <a:endParaRPr lang="en-GB" sz="2800" u="none" dirty="0"/>
        </a:p>
      </dgm:t>
    </dgm:pt>
    <dgm:pt modelId="{BFAC3559-3D73-4C80-92A4-BD7876B9C1FC}" type="parTrans" cxnId="{62622260-3E23-404F-AA86-F2D28B051AAB}">
      <dgm:prSet/>
      <dgm:spPr/>
      <dgm:t>
        <a:bodyPr/>
        <a:lstStyle/>
        <a:p>
          <a:endParaRPr lang="en-GB"/>
        </a:p>
      </dgm:t>
    </dgm:pt>
    <dgm:pt modelId="{0C28EF46-21DB-4BBF-B881-3F14EE929F5E}" type="sibTrans" cxnId="{62622260-3E23-404F-AA86-F2D28B051AAB}">
      <dgm:prSet/>
      <dgm:spPr/>
      <dgm:t>
        <a:bodyPr/>
        <a:lstStyle/>
        <a:p>
          <a:endParaRPr lang="en-GB"/>
        </a:p>
      </dgm:t>
    </dgm:pt>
    <dgm:pt modelId="{0C2788A2-2DE4-4CAD-98E7-2CE1FFC2FB52}">
      <dgm:prSet phldrT="[Text]"/>
      <dgm:spPr/>
      <dgm:t>
        <a:bodyPr/>
        <a:lstStyle/>
        <a:p>
          <a:r>
            <a:rPr lang="en-GB" dirty="0" smtClean="0"/>
            <a:t>The introduction of an online IPEX fault reporting journey. </a:t>
          </a:r>
          <a:endParaRPr lang="en-GB" dirty="0"/>
        </a:p>
      </dgm:t>
    </dgm:pt>
    <dgm:pt modelId="{E5BC3282-EEF5-41F2-A0E8-03B46FBE7D11}" type="parTrans" cxnId="{9A149BB5-ED6C-4370-A29D-D6406F8C7186}">
      <dgm:prSet/>
      <dgm:spPr/>
      <dgm:t>
        <a:bodyPr/>
        <a:lstStyle/>
        <a:p>
          <a:endParaRPr lang="en-GB"/>
        </a:p>
      </dgm:t>
    </dgm:pt>
    <dgm:pt modelId="{0D24BA4D-22B8-4EC1-BB86-EEF0148A1609}" type="sibTrans" cxnId="{9A149BB5-ED6C-4370-A29D-D6406F8C7186}">
      <dgm:prSet/>
      <dgm:spPr/>
      <dgm:t>
        <a:bodyPr/>
        <a:lstStyle/>
        <a:p>
          <a:endParaRPr lang="en-GB"/>
        </a:p>
      </dgm:t>
    </dgm:pt>
    <dgm:pt modelId="{245EE814-B7E3-4F1C-BB2E-8272F69AAAAB}">
      <dgm:prSet phldrT="[Text]" custT="1"/>
      <dgm:spPr/>
      <dgm:t>
        <a:bodyPr/>
        <a:lstStyle/>
        <a:p>
          <a:r>
            <a:rPr lang="en-GB" sz="2800" u="none" dirty="0" smtClean="0"/>
            <a:t>Where is it happening?</a:t>
          </a:r>
          <a:endParaRPr lang="en-GB" sz="2800" u="none" dirty="0"/>
        </a:p>
      </dgm:t>
    </dgm:pt>
    <dgm:pt modelId="{B1958F63-AD45-407F-96E9-648823AFF79A}" type="parTrans" cxnId="{A7D87D1E-151F-42DB-9582-10BD332094AB}">
      <dgm:prSet/>
      <dgm:spPr/>
      <dgm:t>
        <a:bodyPr/>
        <a:lstStyle/>
        <a:p>
          <a:endParaRPr lang="en-GB"/>
        </a:p>
      </dgm:t>
    </dgm:pt>
    <dgm:pt modelId="{E5B8E339-3F01-49B7-8154-C6C8B8772C9A}" type="sibTrans" cxnId="{A7D87D1E-151F-42DB-9582-10BD332094AB}">
      <dgm:prSet/>
      <dgm:spPr/>
      <dgm:t>
        <a:bodyPr/>
        <a:lstStyle/>
        <a:p>
          <a:endParaRPr lang="en-GB"/>
        </a:p>
      </dgm:t>
    </dgm:pt>
    <dgm:pt modelId="{1AB9616B-03EA-4A7C-9376-C5D6313E235A}">
      <dgm:prSet phldrT="[Text]"/>
      <dgm:spPr/>
      <dgm:t>
        <a:bodyPr/>
        <a:lstStyle/>
        <a:p>
          <a:r>
            <a:rPr lang="en-GB" dirty="0" smtClean="0"/>
            <a:t>The IPEX fault APP is reached via the www.BTWholesale.com web portal</a:t>
          </a:r>
          <a:endParaRPr lang="en-GB" dirty="0"/>
        </a:p>
      </dgm:t>
    </dgm:pt>
    <dgm:pt modelId="{02475A21-992C-4369-9897-E8D3A5DB0266}" type="parTrans" cxnId="{C57A074C-B603-4D3B-B595-7E11F4EF7035}">
      <dgm:prSet/>
      <dgm:spPr/>
      <dgm:t>
        <a:bodyPr/>
        <a:lstStyle/>
        <a:p>
          <a:endParaRPr lang="en-GB"/>
        </a:p>
      </dgm:t>
    </dgm:pt>
    <dgm:pt modelId="{97E548CF-C856-47A7-AE2F-CE9B85D7D72C}" type="sibTrans" cxnId="{C57A074C-B603-4D3B-B595-7E11F4EF7035}">
      <dgm:prSet/>
      <dgm:spPr/>
      <dgm:t>
        <a:bodyPr/>
        <a:lstStyle/>
        <a:p>
          <a:endParaRPr lang="en-GB"/>
        </a:p>
      </dgm:t>
    </dgm:pt>
    <dgm:pt modelId="{05253CC6-9AE7-4B30-9164-4AABAE4B03EB}">
      <dgm:prSet phldrT="[Text]"/>
      <dgm:spPr/>
      <dgm:t>
        <a:bodyPr/>
        <a:lstStyle/>
        <a:p>
          <a:endParaRPr lang="en-GB" dirty="0"/>
        </a:p>
      </dgm:t>
    </dgm:pt>
    <dgm:pt modelId="{D1B7AEB9-3204-4653-8C22-E76F0B7B4943}" type="parTrans" cxnId="{A5D78A8B-CC72-472E-8F44-4670ACAD697C}">
      <dgm:prSet/>
      <dgm:spPr/>
      <dgm:t>
        <a:bodyPr/>
        <a:lstStyle/>
        <a:p>
          <a:endParaRPr lang="en-GB"/>
        </a:p>
      </dgm:t>
    </dgm:pt>
    <dgm:pt modelId="{195D42BE-CDB4-48B0-92D7-AA97075038F1}" type="sibTrans" cxnId="{A5D78A8B-CC72-472E-8F44-4670ACAD697C}">
      <dgm:prSet/>
      <dgm:spPr/>
      <dgm:t>
        <a:bodyPr/>
        <a:lstStyle/>
        <a:p>
          <a:endParaRPr lang="en-GB"/>
        </a:p>
      </dgm:t>
    </dgm:pt>
    <dgm:pt modelId="{48FA9FCE-C023-44CC-92F4-3BC024655B4F}">
      <dgm:prSet phldrT="[Text]" custT="1"/>
      <dgm:spPr/>
      <dgm:t>
        <a:bodyPr/>
        <a:lstStyle/>
        <a:p>
          <a:r>
            <a:rPr lang="en-GB" sz="2800" u="none" dirty="0" smtClean="0"/>
            <a:t>Why is it happening?</a:t>
          </a:r>
          <a:endParaRPr lang="en-GB" sz="2800" u="none" dirty="0"/>
        </a:p>
      </dgm:t>
    </dgm:pt>
    <dgm:pt modelId="{6A77A6CA-73CD-49EC-A4D6-E6B31CB86D0E}" type="parTrans" cxnId="{91510131-B6A9-41A3-A828-AD5367BF3C10}">
      <dgm:prSet/>
      <dgm:spPr/>
      <dgm:t>
        <a:bodyPr/>
        <a:lstStyle/>
        <a:p>
          <a:endParaRPr lang="en-GB"/>
        </a:p>
      </dgm:t>
    </dgm:pt>
    <dgm:pt modelId="{227BC0B0-BC09-463A-A397-E106F55912EE}" type="sibTrans" cxnId="{91510131-B6A9-41A3-A828-AD5367BF3C10}">
      <dgm:prSet/>
      <dgm:spPr/>
      <dgm:t>
        <a:bodyPr/>
        <a:lstStyle/>
        <a:p>
          <a:endParaRPr lang="en-GB"/>
        </a:p>
      </dgm:t>
    </dgm:pt>
    <dgm:pt modelId="{E492C321-7AEA-4EAA-BB1C-78B271F9AB13}">
      <dgm:prSet phldrT="[Text]"/>
      <dgm:spPr/>
      <dgm:t>
        <a:bodyPr/>
        <a:lstStyle/>
        <a:p>
          <a:r>
            <a:rPr lang="en-GB" dirty="0" smtClean="0"/>
            <a:t>The online APP provides a better customer experience. </a:t>
          </a:r>
          <a:endParaRPr lang="en-GB" dirty="0"/>
        </a:p>
      </dgm:t>
    </dgm:pt>
    <dgm:pt modelId="{233A61A8-14E3-4F87-85D8-E6E129C79845}" type="parTrans" cxnId="{2D196EE1-D0A0-4967-BC96-DC410707567F}">
      <dgm:prSet/>
      <dgm:spPr/>
      <dgm:t>
        <a:bodyPr/>
        <a:lstStyle/>
        <a:p>
          <a:endParaRPr lang="en-GB"/>
        </a:p>
      </dgm:t>
    </dgm:pt>
    <dgm:pt modelId="{089179EC-3DBA-48D0-BA37-4C2473404B3B}" type="sibTrans" cxnId="{2D196EE1-D0A0-4967-BC96-DC410707567F}">
      <dgm:prSet/>
      <dgm:spPr/>
      <dgm:t>
        <a:bodyPr/>
        <a:lstStyle/>
        <a:p>
          <a:endParaRPr lang="en-GB"/>
        </a:p>
      </dgm:t>
    </dgm:pt>
    <dgm:pt modelId="{7953656D-500C-44FD-9793-EC812AFE5EA2}">
      <dgm:prSet/>
      <dgm:spPr/>
      <dgm:t>
        <a:bodyPr/>
        <a:lstStyle/>
        <a:p>
          <a:r>
            <a:rPr lang="en-GB" smtClean="0"/>
            <a:t>This aligns the IPEX customer experience with other products and services.</a:t>
          </a:r>
          <a:endParaRPr lang="en-GB" dirty="0"/>
        </a:p>
      </dgm:t>
    </dgm:pt>
    <dgm:pt modelId="{070A2026-905D-4418-A6E6-06F59B9D9B15}" type="parTrans" cxnId="{EBEA03FE-567D-47D3-8A19-C9D113F658A6}">
      <dgm:prSet/>
      <dgm:spPr/>
      <dgm:t>
        <a:bodyPr/>
        <a:lstStyle/>
        <a:p>
          <a:endParaRPr lang="en-GB"/>
        </a:p>
      </dgm:t>
    </dgm:pt>
    <dgm:pt modelId="{0D445F5A-EA88-4C64-9C26-F77A220E5C83}" type="sibTrans" cxnId="{EBEA03FE-567D-47D3-8A19-C9D113F658A6}">
      <dgm:prSet/>
      <dgm:spPr/>
      <dgm:t>
        <a:bodyPr/>
        <a:lstStyle/>
        <a:p>
          <a:endParaRPr lang="en-GB"/>
        </a:p>
      </dgm:t>
    </dgm:pt>
    <dgm:pt modelId="{75EEF9EB-4170-4FB8-A1E7-5A445B8B93D1}">
      <dgm:prSet phldrT="[Text]"/>
      <dgm:spPr/>
      <dgm:t>
        <a:bodyPr/>
        <a:lstStyle/>
        <a:p>
          <a:endParaRPr lang="en-GB" dirty="0"/>
        </a:p>
      </dgm:t>
    </dgm:pt>
    <dgm:pt modelId="{806BFA88-55D5-4EAB-9C24-9D20C0943999}" type="parTrans" cxnId="{0FF73898-75CC-4826-BA40-D0CBA5A280F5}">
      <dgm:prSet/>
      <dgm:spPr/>
      <dgm:t>
        <a:bodyPr/>
        <a:lstStyle/>
        <a:p>
          <a:endParaRPr lang="en-GB"/>
        </a:p>
      </dgm:t>
    </dgm:pt>
    <dgm:pt modelId="{0664AEAF-6FB0-4C21-AA01-AFD90356113A}" type="sibTrans" cxnId="{0FF73898-75CC-4826-BA40-D0CBA5A280F5}">
      <dgm:prSet/>
      <dgm:spPr/>
      <dgm:t>
        <a:bodyPr/>
        <a:lstStyle/>
        <a:p>
          <a:endParaRPr lang="en-GB"/>
        </a:p>
      </dgm:t>
    </dgm:pt>
    <dgm:pt modelId="{015521FA-8E14-4F10-B8A7-0611AF56E982}">
      <dgm:prSet/>
      <dgm:spPr/>
      <dgm:t>
        <a:bodyPr/>
        <a:lstStyle/>
        <a:p>
          <a:r>
            <a:rPr lang="en-GB" dirty="0" smtClean="0"/>
            <a:t>Customers can receive updates online.  </a:t>
          </a:r>
        </a:p>
      </dgm:t>
    </dgm:pt>
    <dgm:pt modelId="{0649369E-4E3A-4FFE-AFF3-F45C3FF064AC}" type="parTrans" cxnId="{AC367285-81A2-4CBF-933E-EDC96AD633FE}">
      <dgm:prSet/>
      <dgm:spPr/>
      <dgm:t>
        <a:bodyPr/>
        <a:lstStyle/>
        <a:p>
          <a:endParaRPr lang="en-GB"/>
        </a:p>
      </dgm:t>
    </dgm:pt>
    <dgm:pt modelId="{5F617D4F-6B70-47CF-AD59-B4CD5FA11C86}" type="sibTrans" cxnId="{AC367285-81A2-4CBF-933E-EDC96AD633FE}">
      <dgm:prSet/>
      <dgm:spPr/>
      <dgm:t>
        <a:bodyPr/>
        <a:lstStyle/>
        <a:p>
          <a:endParaRPr lang="en-GB"/>
        </a:p>
      </dgm:t>
    </dgm:pt>
    <dgm:pt modelId="{3F1E854B-45C8-4CCC-969F-F943C06BA43C}">
      <dgm:prSet phldrT="[Text]"/>
      <dgm:spPr/>
      <dgm:t>
        <a:bodyPr/>
        <a:lstStyle/>
        <a:p>
          <a:r>
            <a:rPr lang="en-GB" dirty="0" smtClean="0"/>
            <a:t>Customers can report faults and track faults online.</a:t>
          </a:r>
          <a:endParaRPr lang="en-GB" dirty="0"/>
        </a:p>
      </dgm:t>
    </dgm:pt>
    <dgm:pt modelId="{94349359-F856-40E4-8E8B-1466EEF595B5}" type="parTrans" cxnId="{124B2B0D-34F4-4442-8A06-73E3510AC2DF}">
      <dgm:prSet/>
      <dgm:spPr/>
      <dgm:t>
        <a:bodyPr/>
        <a:lstStyle/>
        <a:p>
          <a:endParaRPr lang="en-GB"/>
        </a:p>
      </dgm:t>
    </dgm:pt>
    <dgm:pt modelId="{AFF36120-6E2D-4509-BFE4-34814269B484}" type="sibTrans" cxnId="{124B2B0D-34F4-4442-8A06-73E3510AC2DF}">
      <dgm:prSet/>
      <dgm:spPr/>
      <dgm:t>
        <a:bodyPr/>
        <a:lstStyle/>
        <a:p>
          <a:endParaRPr lang="en-GB"/>
        </a:p>
      </dgm:t>
    </dgm:pt>
    <dgm:pt modelId="{641D99AA-DB15-4990-95C6-D30875D54BD8}">
      <dgm:prSet phldrT="[Text]"/>
      <dgm:spPr/>
      <dgm:t>
        <a:bodyPr/>
        <a:lstStyle/>
        <a:p>
          <a:r>
            <a:rPr lang="en-GB" dirty="0" smtClean="0"/>
            <a:t>Customers can continue to use their existing fault reporting template</a:t>
          </a:r>
          <a:endParaRPr lang="en-GB" dirty="0"/>
        </a:p>
      </dgm:t>
    </dgm:pt>
    <dgm:pt modelId="{0146FF91-68B8-49E3-ACCB-BF7027810538}" type="parTrans" cxnId="{23B14E70-8FB2-4FF1-8ADE-81EEBA8B3B6B}">
      <dgm:prSet/>
      <dgm:spPr/>
      <dgm:t>
        <a:bodyPr/>
        <a:lstStyle/>
        <a:p>
          <a:endParaRPr lang="en-GB"/>
        </a:p>
      </dgm:t>
    </dgm:pt>
    <dgm:pt modelId="{274EB7D0-787F-4A79-9861-9A19C022913C}" type="sibTrans" cxnId="{23B14E70-8FB2-4FF1-8ADE-81EEBA8B3B6B}">
      <dgm:prSet/>
      <dgm:spPr/>
      <dgm:t>
        <a:bodyPr/>
        <a:lstStyle/>
        <a:p>
          <a:endParaRPr lang="en-GB"/>
        </a:p>
      </dgm:t>
    </dgm:pt>
    <dgm:pt modelId="{2E1E36C7-755B-407F-A8BC-BB54F2EBD2BB}" type="pres">
      <dgm:prSet presAssocID="{5BF17E83-3821-45D3-B4DF-4E1577D5E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9A7690-C76A-441A-A73F-F74D334552A0}" type="pres">
      <dgm:prSet presAssocID="{42A0910A-8EDB-4472-8E9A-956364ADC59E}" presName="linNode" presStyleCnt="0"/>
      <dgm:spPr/>
    </dgm:pt>
    <dgm:pt modelId="{0DB9B491-7CE7-44BF-A7AE-78B2D0F08DCB}" type="pres">
      <dgm:prSet presAssocID="{42A0910A-8EDB-4472-8E9A-956364ADC5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2A7C47-116C-4AC2-873C-2E106514A2FC}" type="pres">
      <dgm:prSet presAssocID="{42A0910A-8EDB-4472-8E9A-956364ADC5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019EE-DF15-49AD-98F1-D4A39771D8CC}" type="pres">
      <dgm:prSet presAssocID="{0C28EF46-21DB-4BBF-B881-3F14EE929F5E}" presName="sp" presStyleCnt="0"/>
      <dgm:spPr/>
    </dgm:pt>
    <dgm:pt modelId="{18530206-BF0C-4590-A697-ECA215EE7A08}" type="pres">
      <dgm:prSet presAssocID="{245EE814-B7E3-4F1C-BB2E-8272F69AAAAB}" presName="linNode" presStyleCnt="0"/>
      <dgm:spPr/>
    </dgm:pt>
    <dgm:pt modelId="{895E658F-53A7-49BA-8F27-2C2A6669F722}" type="pres">
      <dgm:prSet presAssocID="{245EE814-B7E3-4F1C-BB2E-8272F69AAA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B6A1D-FB66-48BA-92F3-EE932D74CD30}" type="pres">
      <dgm:prSet presAssocID="{245EE814-B7E3-4F1C-BB2E-8272F69AAA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677367-5861-4478-8589-7BCA633B0370}" type="pres">
      <dgm:prSet presAssocID="{E5B8E339-3F01-49B7-8154-C6C8B8772C9A}" presName="sp" presStyleCnt="0"/>
      <dgm:spPr/>
    </dgm:pt>
    <dgm:pt modelId="{5B759D1F-59F8-46BA-90AE-A7D8135F01F2}" type="pres">
      <dgm:prSet presAssocID="{48FA9FCE-C023-44CC-92F4-3BC024655B4F}" presName="linNode" presStyleCnt="0"/>
      <dgm:spPr/>
    </dgm:pt>
    <dgm:pt modelId="{237B120B-0B41-455B-B608-148661E36284}" type="pres">
      <dgm:prSet presAssocID="{48FA9FCE-C023-44CC-92F4-3BC024655B4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E082AB-B16E-4A40-B0CB-7C95495C5CA8}" type="pres">
      <dgm:prSet presAssocID="{48FA9FCE-C023-44CC-92F4-3BC024655B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A6A82E-42EB-4717-A9FC-646FE3A2CBE1}" type="presOf" srcId="{245EE814-B7E3-4F1C-BB2E-8272F69AAAAB}" destId="{895E658F-53A7-49BA-8F27-2C2A6669F722}" srcOrd="0" destOrd="0" presId="urn:microsoft.com/office/officeart/2005/8/layout/vList5"/>
    <dgm:cxn modelId="{2D196EE1-D0A0-4967-BC96-DC410707567F}" srcId="{48FA9FCE-C023-44CC-92F4-3BC024655B4F}" destId="{E492C321-7AEA-4EAA-BB1C-78B271F9AB13}" srcOrd="0" destOrd="0" parTransId="{233A61A8-14E3-4F87-85D8-E6E129C79845}" sibTransId="{089179EC-3DBA-48D0-BA37-4C2473404B3B}"/>
    <dgm:cxn modelId="{A5D78A8B-CC72-472E-8F44-4670ACAD697C}" srcId="{245EE814-B7E3-4F1C-BB2E-8272F69AAAAB}" destId="{05253CC6-9AE7-4B30-9164-4AABAE4B03EB}" srcOrd="1" destOrd="0" parTransId="{D1B7AEB9-3204-4653-8C22-E76F0B7B4943}" sibTransId="{195D42BE-CDB4-48B0-92D7-AA97075038F1}"/>
    <dgm:cxn modelId="{0FF73898-75CC-4826-BA40-D0CBA5A280F5}" srcId="{245EE814-B7E3-4F1C-BB2E-8272F69AAAAB}" destId="{75EEF9EB-4170-4FB8-A1E7-5A445B8B93D1}" srcOrd="3" destOrd="0" parTransId="{806BFA88-55D5-4EAB-9C24-9D20C0943999}" sibTransId="{0664AEAF-6FB0-4C21-AA01-AFD90356113A}"/>
    <dgm:cxn modelId="{B5972871-E392-4538-A8D6-776ED4EE3582}" type="presOf" srcId="{1AB9616B-03EA-4A7C-9376-C5D6313E235A}" destId="{63FB6A1D-FB66-48BA-92F3-EE932D74CD30}" srcOrd="0" destOrd="0" presId="urn:microsoft.com/office/officeart/2005/8/layout/vList5"/>
    <dgm:cxn modelId="{C57A074C-B603-4D3B-B595-7E11F4EF7035}" srcId="{245EE814-B7E3-4F1C-BB2E-8272F69AAAAB}" destId="{1AB9616B-03EA-4A7C-9376-C5D6313E235A}" srcOrd="0" destOrd="0" parTransId="{02475A21-992C-4369-9897-E8D3A5DB0266}" sibTransId="{97E548CF-C856-47A7-AE2F-CE9B85D7D72C}"/>
    <dgm:cxn modelId="{CFA66ADF-3005-489B-84D1-290853310DF1}" type="presOf" srcId="{7953656D-500C-44FD-9793-EC812AFE5EA2}" destId="{63FB6A1D-FB66-48BA-92F3-EE932D74CD30}" srcOrd="0" destOrd="2" presId="urn:microsoft.com/office/officeart/2005/8/layout/vList5"/>
    <dgm:cxn modelId="{60A93981-78E0-452E-A338-0579828F5924}" type="presOf" srcId="{015521FA-8E14-4F10-B8A7-0611AF56E982}" destId="{FAE082AB-B16E-4A40-B0CB-7C95495C5CA8}" srcOrd="0" destOrd="3" presId="urn:microsoft.com/office/officeart/2005/8/layout/vList5"/>
    <dgm:cxn modelId="{9A149BB5-ED6C-4370-A29D-D6406F8C7186}" srcId="{42A0910A-8EDB-4472-8E9A-956364ADC59E}" destId="{0C2788A2-2DE4-4CAD-98E7-2CE1FFC2FB52}" srcOrd="0" destOrd="0" parTransId="{E5BC3282-EEF5-41F2-A0E8-03B46FBE7D11}" sibTransId="{0D24BA4D-22B8-4EC1-BB86-EEF0148A1609}"/>
    <dgm:cxn modelId="{B5F03E41-D51E-44A3-99A6-CA48F9A7C3B8}" type="presOf" srcId="{3F1E854B-45C8-4CCC-969F-F943C06BA43C}" destId="{FAE082AB-B16E-4A40-B0CB-7C95495C5CA8}" srcOrd="0" destOrd="1" presId="urn:microsoft.com/office/officeart/2005/8/layout/vList5"/>
    <dgm:cxn modelId="{13421B7F-FCB6-451F-9107-281DCE39553B}" type="presOf" srcId="{42A0910A-8EDB-4472-8E9A-956364ADC59E}" destId="{0DB9B491-7CE7-44BF-A7AE-78B2D0F08DCB}" srcOrd="0" destOrd="0" presId="urn:microsoft.com/office/officeart/2005/8/layout/vList5"/>
    <dgm:cxn modelId="{298FC601-CFEC-4798-930E-09C4C5DF8B5A}" type="presOf" srcId="{0C2788A2-2DE4-4CAD-98E7-2CE1FFC2FB52}" destId="{B92A7C47-116C-4AC2-873C-2E106514A2FC}" srcOrd="0" destOrd="0" presId="urn:microsoft.com/office/officeart/2005/8/layout/vList5"/>
    <dgm:cxn modelId="{62622260-3E23-404F-AA86-F2D28B051AAB}" srcId="{5BF17E83-3821-45D3-B4DF-4E1577D5E910}" destId="{42A0910A-8EDB-4472-8E9A-956364ADC59E}" srcOrd="0" destOrd="0" parTransId="{BFAC3559-3D73-4C80-92A4-BD7876B9C1FC}" sibTransId="{0C28EF46-21DB-4BBF-B881-3F14EE929F5E}"/>
    <dgm:cxn modelId="{5DD533E9-F792-4877-9599-73F91644093B}" type="presOf" srcId="{E492C321-7AEA-4EAA-BB1C-78B271F9AB13}" destId="{FAE082AB-B16E-4A40-B0CB-7C95495C5CA8}" srcOrd="0" destOrd="0" presId="urn:microsoft.com/office/officeart/2005/8/layout/vList5"/>
    <dgm:cxn modelId="{29EFD0F4-80B9-4866-A586-A1D6BF939526}" type="presOf" srcId="{5BF17E83-3821-45D3-B4DF-4E1577D5E910}" destId="{2E1E36C7-755B-407F-A8BC-BB54F2EBD2BB}" srcOrd="0" destOrd="0" presId="urn:microsoft.com/office/officeart/2005/8/layout/vList5"/>
    <dgm:cxn modelId="{AD3B5A96-1E53-44A0-AD59-98CCDFAF143A}" type="presOf" srcId="{75EEF9EB-4170-4FB8-A1E7-5A445B8B93D1}" destId="{63FB6A1D-FB66-48BA-92F3-EE932D74CD30}" srcOrd="0" destOrd="3" presId="urn:microsoft.com/office/officeart/2005/8/layout/vList5"/>
    <dgm:cxn modelId="{91510131-B6A9-41A3-A828-AD5367BF3C10}" srcId="{5BF17E83-3821-45D3-B4DF-4E1577D5E910}" destId="{48FA9FCE-C023-44CC-92F4-3BC024655B4F}" srcOrd="2" destOrd="0" parTransId="{6A77A6CA-73CD-49EC-A4D6-E6B31CB86D0E}" sibTransId="{227BC0B0-BC09-463A-A397-E106F55912EE}"/>
    <dgm:cxn modelId="{DB2DA1CC-79E6-4268-B02A-A3A73B7E2F29}" type="presOf" srcId="{48FA9FCE-C023-44CC-92F4-3BC024655B4F}" destId="{237B120B-0B41-455B-B608-148661E36284}" srcOrd="0" destOrd="0" presId="urn:microsoft.com/office/officeart/2005/8/layout/vList5"/>
    <dgm:cxn modelId="{EBEA03FE-567D-47D3-8A19-C9D113F658A6}" srcId="{245EE814-B7E3-4F1C-BB2E-8272F69AAAAB}" destId="{7953656D-500C-44FD-9793-EC812AFE5EA2}" srcOrd="2" destOrd="0" parTransId="{070A2026-905D-4418-A6E6-06F59B9D9B15}" sibTransId="{0D445F5A-EA88-4C64-9C26-F77A220E5C83}"/>
    <dgm:cxn modelId="{AC367285-81A2-4CBF-933E-EDC96AD633FE}" srcId="{48FA9FCE-C023-44CC-92F4-3BC024655B4F}" destId="{015521FA-8E14-4F10-B8A7-0611AF56E982}" srcOrd="3" destOrd="0" parTransId="{0649369E-4E3A-4FFE-AFF3-F45C3FF064AC}" sibTransId="{5F617D4F-6B70-47CF-AD59-B4CD5FA11C86}"/>
    <dgm:cxn modelId="{E881F640-F379-4748-943C-84F781FB29E7}" type="presOf" srcId="{05253CC6-9AE7-4B30-9164-4AABAE4B03EB}" destId="{63FB6A1D-FB66-48BA-92F3-EE932D74CD30}" srcOrd="0" destOrd="1" presId="urn:microsoft.com/office/officeart/2005/8/layout/vList5"/>
    <dgm:cxn modelId="{A7D87D1E-151F-42DB-9582-10BD332094AB}" srcId="{5BF17E83-3821-45D3-B4DF-4E1577D5E910}" destId="{245EE814-B7E3-4F1C-BB2E-8272F69AAAAB}" srcOrd="1" destOrd="0" parTransId="{B1958F63-AD45-407F-96E9-648823AFF79A}" sibTransId="{E5B8E339-3F01-49B7-8154-C6C8B8772C9A}"/>
    <dgm:cxn modelId="{DCC2315A-A7D1-46EB-B70B-997E7453AC5B}" type="presOf" srcId="{641D99AA-DB15-4990-95C6-D30875D54BD8}" destId="{FAE082AB-B16E-4A40-B0CB-7C95495C5CA8}" srcOrd="0" destOrd="2" presId="urn:microsoft.com/office/officeart/2005/8/layout/vList5"/>
    <dgm:cxn modelId="{124B2B0D-34F4-4442-8A06-73E3510AC2DF}" srcId="{48FA9FCE-C023-44CC-92F4-3BC024655B4F}" destId="{3F1E854B-45C8-4CCC-969F-F943C06BA43C}" srcOrd="1" destOrd="0" parTransId="{94349359-F856-40E4-8E8B-1466EEF595B5}" sibTransId="{AFF36120-6E2D-4509-BFE4-34814269B484}"/>
    <dgm:cxn modelId="{23B14E70-8FB2-4FF1-8ADE-81EEBA8B3B6B}" srcId="{48FA9FCE-C023-44CC-92F4-3BC024655B4F}" destId="{641D99AA-DB15-4990-95C6-D30875D54BD8}" srcOrd="2" destOrd="0" parTransId="{0146FF91-68B8-49E3-ACCB-BF7027810538}" sibTransId="{274EB7D0-787F-4A79-9861-9A19C022913C}"/>
    <dgm:cxn modelId="{6A19C84D-977A-48F1-B3A5-5EE98499959F}" type="presParOf" srcId="{2E1E36C7-755B-407F-A8BC-BB54F2EBD2BB}" destId="{039A7690-C76A-441A-A73F-F74D334552A0}" srcOrd="0" destOrd="0" presId="urn:microsoft.com/office/officeart/2005/8/layout/vList5"/>
    <dgm:cxn modelId="{D71536BD-CA1F-4359-AA08-49C9C5B5E3AA}" type="presParOf" srcId="{039A7690-C76A-441A-A73F-F74D334552A0}" destId="{0DB9B491-7CE7-44BF-A7AE-78B2D0F08DCB}" srcOrd="0" destOrd="0" presId="urn:microsoft.com/office/officeart/2005/8/layout/vList5"/>
    <dgm:cxn modelId="{3D80ED46-4A45-4C01-8543-90F4A325F4A2}" type="presParOf" srcId="{039A7690-C76A-441A-A73F-F74D334552A0}" destId="{B92A7C47-116C-4AC2-873C-2E106514A2FC}" srcOrd="1" destOrd="0" presId="urn:microsoft.com/office/officeart/2005/8/layout/vList5"/>
    <dgm:cxn modelId="{65F35F45-66EA-4D1A-8D40-A85E9A2DA323}" type="presParOf" srcId="{2E1E36C7-755B-407F-A8BC-BB54F2EBD2BB}" destId="{248019EE-DF15-49AD-98F1-D4A39771D8CC}" srcOrd="1" destOrd="0" presId="urn:microsoft.com/office/officeart/2005/8/layout/vList5"/>
    <dgm:cxn modelId="{61420BDB-BF56-4E77-A88B-5BD6FD25FD50}" type="presParOf" srcId="{2E1E36C7-755B-407F-A8BC-BB54F2EBD2BB}" destId="{18530206-BF0C-4590-A697-ECA215EE7A08}" srcOrd="2" destOrd="0" presId="urn:microsoft.com/office/officeart/2005/8/layout/vList5"/>
    <dgm:cxn modelId="{9A70178C-F0DC-4E84-BF1D-62FD15D5695B}" type="presParOf" srcId="{18530206-BF0C-4590-A697-ECA215EE7A08}" destId="{895E658F-53A7-49BA-8F27-2C2A6669F722}" srcOrd="0" destOrd="0" presId="urn:microsoft.com/office/officeart/2005/8/layout/vList5"/>
    <dgm:cxn modelId="{51594222-5381-4E01-BE1B-3B13942FE893}" type="presParOf" srcId="{18530206-BF0C-4590-A697-ECA215EE7A08}" destId="{63FB6A1D-FB66-48BA-92F3-EE932D74CD30}" srcOrd="1" destOrd="0" presId="urn:microsoft.com/office/officeart/2005/8/layout/vList5"/>
    <dgm:cxn modelId="{E3471376-1CA9-4D6B-9C44-11CE85C44F9B}" type="presParOf" srcId="{2E1E36C7-755B-407F-A8BC-BB54F2EBD2BB}" destId="{77677367-5861-4478-8589-7BCA633B0370}" srcOrd="3" destOrd="0" presId="urn:microsoft.com/office/officeart/2005/8/layout/vList5"/>
    <dgm:cxn modelId="{5F7E2FDA-0AEB-4227-AF7F-8C6CB9FBDE23}" type="presParOf" srcId="{2E1E36C7-755B-407F-A8BC-BB54F2EBD2BB}" destId="{5B759D1F-59F8-46BA-90AE-A7D8135F01F2}" srcOrd="4" destOrd="0" presId="urn:microsoft.com/office/officeart/2005/8/layout/vList5"/>
    <dgm:cxn modelId="{E0A5EB3D-ADA6-4EBD-A256-45A2FBD8879E}" type="presParOf" srcId="{5B759D1F-59F8-46BA-90AE-A7D8135F01F2}" destId="{237B120B-0B41-455B-B608-148661E36284}" srcOrd="0" destOrd="0" presId="urn:microsoft.com/office/officeart/2005/8/layout/vList5"/>
    <dgm:cxn modelId="{23C40760-E21B-4E5F-BD40-9843FEE1DCC7}" type="presParOf" srcId="{5B759D1F-59F8-46BA-90AE-A7D8135F01F2}" destId="{FAE082AB-B16E-4A40-B0CB-7C95495C5C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9A72-999F-40DE-9AF4-E96FC18A52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D0C281-5C81-451A-B397-3B04C91F25D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Who is it happening to</a:t>
          </a:r>
        </a:p>
        <a:p>
          <a:pPr lvl="0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u="none" dirty="0"/>
        </a:p>
      </dgm:t>
    </dgm:pt>
    <dgm:pt modelId="{F6716A39-5FD5-4269-9A34-A0170AA03F7E}" type="parTrans" cxnId="{13A65FA4-EB83-4AC5-A0D0-DA4495D4F279}">
      <dgm:prSet/>
      <dgm:spPr/>
      <dgm:t>
        <a:bodyPr/>
        <a:lstStyle/>
        <a:p>
          <a:endParaRPr lang="en-GB"/>
        </a:p>
      </dgm:t>
    </dgm:pt>
    <dgm:pt modelId="{E0E41023-8A80-420E-82A9-D6348310E417}" type="sibTrans" cxnId="{13A65FA4-EB83-4AC5-A0D0-DA4495D4F279}">
      <dgm:prSet/>
      <dgm:spPr/>
      <dgm:t>
        <a:bodyPr/>
        <a:lstStyle/>
        <a:p>
          <a:endParaRPr lang="en-GB"/>
        </a:p>
      </dgm:t>
    </dgm:pt>
    <dgm:pt modelId="{A12E3D7B-10F3-4EC6-93B3-45889C5EFBA5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All IPEX customers are being asked to move over to the APP</a:t>
          </a:r>
        </a:p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BA81ED08-9E42-4046-AB70-E594C4113B4D}" type="parTrans" cxnId="{713CAAF2-C643-4260-A15B-986F12C0DD48}">
      <dgm:prSet/>
      <dgm:spPr/>
      <dgm:t>
        <a:bodyPr/>
        <a:lstStyle/>
        <a:p>
          <a:endParaRPr lang="en-GB"/>
        </a:p>
      </dgm:t>
    </dgm:pt>
    <dgm:pt modelId="{1CFC29F5-E7FB-411E-BE6F-94448D9E0530}" type="sibTrans" cxnId="{713CAAF2-C643-4260-A15B-986F12C0DD48}">
      <dgm:prSet/>
      <dgm:spPr/>
      <dgm:t>
        <a:bodyPr/>
        <a:lstStyle/>
        <a:p>
          <a:endParaRPr lang="en-GB"/>
        </a:p>
      </dgm:t>
    </dgm:pt>
    <dgm:pt modelId="{CFBAB2E4-9889-4ECA-B286-E9965C67B1D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u="none" dirty="0" smtClean="0"/>
            <a:t>When is it happening?</a:t>
          </a:r>
          <a:endParaRPr lang="en-GB" sz="2800" dirty="0" smtClean="0"/>
        </a:p>
        <a:p>
          <a:pPr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dirty="0"/>
        </a:p>
      </dgm:t>
    </dgm:pt>
    <dgm:pt modelId="{9D2BD208-864C-4D3D-AA26-B998DB591046}" type="parTrans" cxnId="{E317FCA2-3168-4DA3-A279-0D6003C8F353}">
      <dgm:prSet/>
      <dgm:spPr/>
      <dgm:t>
        <a:bodyPr/>
        <a:lstStyle/>
        <a:p>
          <a:endParaRPr lang="en-GB"/>
        </a:p>
      </dgm:t>
    </dgm:pt>
    <dgm:pt modelId="{4862B88C-1A9E-42DE-B495-C88E6F7EB632}" type="sibTrans" cxnId="{E317FCA2-3168-4DA3-A279-0D6003C8F353}">
      <dgm:prSet/>
      <dgm:spPr/>
      <dgm:t>
        <a:bodyPr/>
        <a:lstStyle/>
        <a:p>
          <a:endParaRPr lang="en-GB"/>
        </a:p>
      </dgm:t>
    </dgm:pt>
    <dgm:pt modelId="{68EF9CA3-A026-4230-B9B7-D30510B5F4F1}">
      <dgm:prSet phldrT="[Text]"/>
      <dgm:spPr/>
      <dgm:t>
        <a:bodyPr/>
        <a:lstStyle/>
        <a:p>
          <a:r>
            <a:rPr lang="en-GB" dirty="0" smtClean="0"/>
            <a:t>Starting in April 2017 Customers will be asked to move from their current Email fault reporting process over to the IPEX APP.</a:t>
          </a:r>
        </a:p>
        <a:p>
          <a:r>
            <a:rPr lang="en-GB" dirty="0" smtClean="0"/>
            <a:t>The current email fault reporting process will cease from the 30</a:t>
          </a:r>
          <a:r>
            <a:rPr lang="en-GB" baseline="30000" dirty="0" smtClean="0"/>
            <a:t>th</a:t>
          </a:r>
          <a:r>
            <a:rPr lang="en-GB" dirty="0" smtClean="0"/>
            <a:t> June 2017</a:t>
          </a:r>
        </a:p>
        <a:p>
          <a:endParaRPr lang="en-GB" dirty="0"/>
        </a:p>
      </dgm:t>
    </dgm:pt>
    <dgm:pt modelId="{362D71E8-763A-43E5-8F2B-807C19573EF5}" type="parTrans" cxnId="{2B6C65C5-3E88-4A51-BC4B-CDF3039FB348}">
      <dgm:prSet/>
      <dgm:spPr/>
      <dgm:t>
        <a:bodyPr/>
        <a:lstStyle/>
        <a:p>
          <a:endParaRPr lang="en-GB"/>
        </a:p>
      </dgm:t>
    </dgm:pt>
    <dgm:pt modelId="{3400EA90-6156-4DFE-9C76-57C835B74254}" type="sibTrans" cxnId="{2B6C65C5-3E88-4A51-BC4B-CDF3039FB348}">
      <dgm:prSet/>
      <dgm:spPr/>
      <dgm:t>
        <a:bodyPr/>
        <a:lstStyle/>
        <a:p>
          <a:endParaRPr lang="en-GB"/>
        </a:p>
      </dgm:t>
    </dgm:pt>
    <dgm:pt modelId="{1A8C3F80-BB4D-4837-A242-E8106794D57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u="none" dirty="0" smtClean="0"/>
            <a:t>How is it happening?</a:t>
          </a:r>
        </a:p>
      </dgm:t>
    </dgm:pt>
    <dgm:pt modelId="{DAADF121-9DAB-422F-9645-5BCEFB73728D}" type="parTrans" cxnId="{07466407-75A2-4161-9C41-007500DA3CD1}">
      <dgm:prSet/>
      <dgm:spPr/>
      <dgm:t>
        <a:bodyPr/>
        <a:lstStyle/>
        <a:p>
          <a:endParaRPr lang="en-GB"/>
        </a:p>
      </dgm:t>
    </dgm:pt>
    <dgm:pt modelId="{8847A790-0B52-4E1C-AEB5-A082AA00314A}" type="sibTrans" cxnId="{07466407-75A2-4161-9C41-007500DA3CD1}">
      <dgm:prSet/>
      <dgm:spPr/>
      <dgm:t>
        <a:bodyPr/>
        <a:lstStyle/>
        <a:p>
          <a:endParaRPr lang="en-GB"/>
        </a:p>
      </dgm:t>
    </dgm:pt>
    <dgm:pt modelId="{36A2FC02-582C-48E4-9A92-497F5A00B985}">
      <dgm:prSet phldrT="[Text]"/>
      <dgm:spPr/>
      <dgm:t>
        <a:bodyPr/>
        <a:lstStyle/>
        <a:p>
          <a:r>
            <a:rPr lang="en-GB" dirty="0" smtClean="0"/>
            <a:t>Customers will be briefed regarding the closure of their email journey</a:t>
          </a:r>
          <a:endParaRPr lang="en-GB" dirty="0"/>
        </a:p>
      </dgm:t>
    </dgm:pt>
    <dgm:pt modelId="{B8CABC0A-D369-41A3-A70E-3030BFE4F1B7}" type="parTrans" cxnId="{B42CEFFA-80BD-4A50-A629-5E53F4911D15}">
      <dgm:prSet/>
      <dgm:spPr/>
      <dgm:t>
        <a:bodyPr/>
        <a:lstStyle/>
        <a:p>
          <a:endParaRPr lang="en-GB"/>
        </a:p>
      </dgm:t>
    </dgm:pt>
    <dgm:pt modelId="{FC096392-EDA2-461B-89FE-7285545C4590}" type="sibTrans" cxnId="{B42CEFFA-80BD-4A50-A629-5E53F4911D15}">
      <dgm:prSet/>
      <dgm:spPr/>
      <dgm:t>
        <a:bodyPr/>
        <a:lstStyle/>
        <a:p>
          <a:endParaRPr lang="en-GB"/>
        </a:p>
      </dgm:t>
    </dgm:pt>
    <dgm:pt modelId="{C368005C-4BF5-4E68-990D-813651F9B29B}">
      <dgm:prSet phldrT="[Text]"/>
      <dgm:spPr/>
      <dgm:t>
        <a:bodyPr/>
        <a:lstStyle/>
        <a:p>
          <a:r>
            <a:rPr lang="en-GB" dirty="0" smtClean="0"/>
            <a:t>Customers will be responsible for ensuring they have access to both:</a:t>
          </a:r>
          <a:endParaRPr lang="en-GB" dirty="0"/>
        </a:p>
      </dgm:t>
    </dgm:pt>
    <dgm:pt modelId="{7D22A828-AE7C-43EE-BF67-03A4F47D3849}" type="parTrans" cxnId="{043FDD37-8157-4DD9-8B39-71255A8AC709}">
      <dgm:prSet/>
      <dgm:spPr/>
      <dgm:t>
        <a:bodyPr/>
        <a:lstStyle/>
        <a:p>
          <a:endParaRPr lang="en-GB"/>
        </a:p>
      </dgm:t>
    </dgm:pt>
    <dgm:pt modelId="{B24332F0-5E18-4457-94A4-35DC2D6F7480}" type="sibTrans" cxnId="{043FDD37-8157-4DD9-8B39-71255A8AC709}">
      <dgm:prSet/>
      <dgm:spPr/>
      <dgm:t>
        <a:bodyPr/>
        <a:lstStyle/>
        <a:p>
          <a:endParaRPr lang="en-GB"/>
        </a:p>
      </dgm:t>
    </dgm:pt>
    <dgm:pt modelId="{2EF48AB8-50DC-428C-A82C-1923CA70BC4B}">
      <dgm:prSet phldrT="[Text]"/>
      <dgm:spPr/>
      <dgm:t>
        <a:bodyPr/>
        <a:lstStyle/>
        <a:p>
          <a:r>
            <a:rPr lang="en-GB" u="none" dirty="0" smtClean="0">
              <a:hlinkClick xmlns:r="http://schemas.openxmlformats.org/officeDocument/2006/relationships" r:id="rId1"/>
            </a:rPr>
            <a:t>www.btwholesale.com</a:t>
          </a:r>
          <a:endParaRPr lang="en-GB" u="none" dirty="0"/>
        </a:p>
      </dgm:t>
    </dgm:pt>
    <dgm:pt modelId="{170165F3-B970-4BD0-9C0F-0ABA787784B0}" type="parTrans" cxnId="{85228352-FF07-40CF-B2C4-1BAB70124B00}">
      <dgm:prSet/>
      <dgm:spPr/>
      <dgm:t>
        <a:bodyPr/>
        <a:lstStyle/>
        <a:p>
          <a:endParaRPr lang="en-GB"/>
        </a:p>
      </dgm:t>
    </dgm:pt>
    <dgm:pt modelId="{2A5D854C-3691-495D-917B-6D9FBA2CF790}" type="sibTrans" cxnId="{85228352-FF07-40CF-B2C4-1BAB70124B00}">
      <dgm:prSet/>
      <dgm:spPr/>
      <dgm:t>
        <a:bodyPr/>
        <a:lstStyle/>
        <a:p>
          <a:endParaRPr lang="en-GB"/>
        </a:p>
      </dgm:t>
    </dgm:pt>
    <dgm:pt modelId="{771D25FF-9BB8-4C1A-9818-55A3CA388476}">
      <dgm:prSet phldrT="[Text]" custT="1"/>
      <dgm:spPr/>
      <dgm:t>
        <a:bodyPr/>
        <a:lstStyle/>
        <a:p>
          <a:r>
            <a:rPr lang="en-GB" sz="2800" u="none" dirty="0" smtClean="0"/>
            <a:t>How does this impact me?</a:t>
          </a:r>
          <a:endParaRPr lang="en-GB" sz="2800" u="none" dirty="0"/>
        </a:p>
      </dgm:t>
    </dgm:pt>
    <dgm:pt modelId="{1E8E2316-095F-4116-BAA7-3B0341117BE7}" type="parTrans" cxnId="{D2828728-CF50-4A16-8C47-A41F1871C7B5}">
      <dgm:prSet/>
      <dgm:spPr/>
      <dgm:t>
        <a:bodyPr/>
        <a:lstStyle/>
        <a:p>
          <a:endParaRPr lang="en-GB"/>
        </a:p>
      </dgm:t>
    </dgm:pt>
    <dgm:pt modelId="{A4247613-478B-48AE-9B10-3B7E2FDF55C0}" type="sibTrans" cxnId="{D2828728-CF50-4A16-8C47-A41F1871C7B5}">
      <dgm:prSet/>
      <dgm:spPr/>
      <dgm:t>
        <a:bodyPr/>
        <a:lstStyle/>
        <a:p>
          <a:endParaRPr lang="en-GB"/>
        </a:p>
      </dgm:t>
    </dgm:pt>
    <dgm:pt modelId="{3DD4E3E5-A014-4E4B-BFBD-850728540C2A}">
      <dgm:prSet phldrT="[Text]"/>
      <dgm:spPr/>
      <dgm:t>
        <a:bodyPr/>
        <a:lstStyle/>
        <a:p>
          <a:r>
            <a:rPr lang="en-GB" dirty="0" smtClean="0"/>
            <a:t>“BT Wholesale Voice Products” APP</a:t>
          </a:r>
          <a:endParaRPr lang="en-GB" dirty="0"/>
        </a:p>
      </dgm:t>
    </dgm:pt>
    <dgm:pt modelId="{1B4536A7-7C87-419E-9A1F-802DF4C80DA0}" type="parTrans" cxnId="{DFA99F66-F62D-421B-AC28-477D1EDEFE48}">
      <dgm:prSet/>
      <dgm:spPr/>
      <dgm:t>
        <a:bodyPr/>
        <a:lstStyle/>
        <a:p>
          <a:endParaRPr lang="en-GB"/>
        </a:p>
      </dgm:t>
    </dgm:pt>
    <dgm:pt modelId="{1E18EEB2-92DF-476B-B7B3-4A027374A1C1}" type="sibTrans" cxnId="{DFA99F66-F62D-421B-AC28-477D1EDEFE48}">
      <dgm:prSet/>
      <dgm:spPr/>
      <dgm:t>
        <a:bodyPr/>
        <a:lstStyle/>
        <a:p>
          <a:endParaRPr lang="en-GB"/>
        </a:p>
      </dgm:t>
    </dgm:pt>
    <dgm:pt modelId="{3535924E-DBB8-4297-B3EA-BD8A41E5FD73}">
      <dgm:prSet phldrT="[Text]"/>
      <dgm:spPr/>
      <dgm:t>
        <a:bodyPr/>
        <a:lstStyle/>
        <a:p>
          <a:r>
            <a:rPr lang="en-GB" u="none" dirty="0" smtClean="0"/>
            <a:t>Customers will continue to use the existing fault reporting template, but instead of emailing this to BT it will be attached to a trouble ticket raised via the APP</a:t>
          </a:r>
          <a:endParaRPr lang="en-GB" u="none" dirty="0"/>
        </a:p>
      </dgm:t>
    </dgm:pt>
    <dgm:pt modelId="{5501CF08-C196-4D7C-90BB-7DEEADD5BDB1}" type="parTrans" cxnId="{DF93B8D0-A188-4E75-9740-1B0D166A95B0}">
      <dgm:prSet/>
      <dgm:spPr/>
      <dgm:t>
        <a:bodyPr/>
        <a:lstStyle/>
        <a:p>
          <a:endParaRPr lang="en-GB"/>
        </a:p>
      </dgm:t>
    </dgm:pt>
    <dgm:pt modelId="{D39001E0-D4D9-4258-8B63-99472381F77E}" type="sibTrans" cxnId="{DF93B8D0-A188-4E75-9740-1B0D166A95B0}">
      <dgm:prSet/>
      <dgm:spPr/>
      <dgm:t>
        <a:bodyPr/>
        <a:lstStyle/>
        <a:p>
          <a:endParaRPr lang="en-GB"/>
        </a:p>
      </dgm:t>
    </dgm:pt>
    <dgm:pt modelId="{DC68384A-BF1E-4EBB-87BB-699EAD4AD254}" type="pres">
      <dgm:prSet presAssocID="{ADF69A72-999F-40DE-9AF4-E96FC18A5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8F7DD4-1EA9-43D7-8222-43DD59C42617}" type="pres">
      <dgm:prSet presAssocID="{B3D0C281-5C81-451A-B397-3B04C91F25DA}" presName="linNode" presStyleCnt="0"/>
      <dgm:spPr/>
    </dgm:pt>
    <dgm:pt modelId="{15D35E96-A047-44F4-9A4C-AC6EC68D64CA}" type="pres">
      <dgm:prSet presAssocID="{B3D0C281-5C81-451A-B397-3B04C91F25D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84ABED-3051-4AFE-BF5C-C9C533657CF9}" type="pres">
      <dgm:prSet presAssocID="{B3D0C281-5C81-451A-B397-3B04C91F25D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37D4AB-5C12-46D7-B7B5-0D5D69C78538}" type="pres">
      <dgm:prSet presAssocID="{E0E41023-8A80-420E-82A9-D6348310E417}" presName="sp" presStyleCnt="0"/>
      <dgm:spPr/>
    </dgm:pt>
    <dgm:pt modelId="{F6766066-2ECC-4F4E-8571-8C71A07C8652}" type="pres">
      <dgm:prSet presAssocID="{CFBAB2E4-9889-4ECA-B286-E9965C67B1D9}" presName="linNode" presStyleCnt="0"/>
      <dgm:spPr/>
    </dgm:pt>
    <dgm:pt modelId="{1043AF5C-4242-4C53-97EF-170E060EC10A}" type="pres">
      <dgm:prSet presAssocID="{CFBAB2E4-9889-4ECA-B286-E9965C67B1D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E1E4D3-38D7-4D12-934C-26E29360326C}" type="pres">
      <dgm:prSet presAssocID="{CFBAB2E4-9889-4ECA-B286-E9965C67B1D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5399EE-EA12-49C3-A9DE-D9923867E9EC}" type="pres">
      <dgm:prSet presAssocID="{4862B88C-1A9E-42DE-B495-C88E6F7EB632}" presName="sp" presStyleCnt="0"/>
      <dgm:spPr/>
    </dgm:pt>
    <dgm:pt modelId="{9320D04B-789A-41D1-922B-C4B3D8993248}" type="pres">
      <dgm:prSet presAssocID="{1A8C3F80-BB4D-4837-A242-E8106794D577}" presName="linNode" presStyleCnt="0"/>
      <dgm:spPr/>
    </dgm:pt>
    <dgm:pt modelId="{D6E3FDE3-4FD4-4DAC-A86A-968B5E90DA66}" type="pres">
      <dgm:prSet presAssocID="{1A8C3F80-BB4D-4837-A242-E8106794D57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499B6-7139-478E-BAAE-3E0DE421AACF}" type="pres">
      <dgm:prSet presAssocID="{1A8C3F80-BB4D-4837-A242-E8106794D57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EC102-0FC9-4B8A-92BC-EA67CD03F71F}" type="pres">
      <dgm:prSet presAssocID="{8847A790-0B52-4E1C-AEB5-A082AA00314A}" presName="sp" presStyleCnt="0"/>
      <dgm:spPr/>
    </dgm:pt>
    <dgm:pt modelId="{6B513986-A5BA-4B3D-AA07-EF2F9BDDC65D}" type="pres">
      <dgm:prSet presAssocID="{771D25FF-9BB8-4C1A-9818-55A3CA388476}" presName="linNode" presStyleCnt="0"/>
      <dgm:spPr/>
    </dgm:pt>
    <dgm:pt modelId="{685DD006-2960-40EC-AF1B-D0A6307B8B63}" type="pres">
      <dgm:prSet presAssocID="{771D25FF-9BB8-4C1A-9818-55A3CA38847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7ACDEA-FCE9-4D5E-A69F-46ACE3C8672D}" type="pres">
      <dgm:prSet presAssocID="{771D25FF-9BB8-4C1A-9818-55A3CA38847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AA75EB-2D41-4B60-A313-A2FD90377580}" type="presOf" srcId="{68EF9CA3-A026-4230-B9B7-D30510B5F4F1}" destId="{B4E1E4D3-38D7-4D12-934C-26E29360326C}" srcOrd="0" destOrd="0" presId="urn:microsoft.com/office/officeart/2005/8/layout/vList5"/>
    <dgm:cxn modelId="{A76EEA20-0FB4-478C-8011-918EF415A72C}" type="presOf" srcId="{C368005C-4BF5-4E68-990D-813651F9B29B}" destId="{EFB499B6-7139-478E-BAAE-3E0DE421AACF}" srcOrd="0" destOrd="1" presId="urn:microsoft.com/office/officeart/2005/8/layout/vList5"/>
    <dgm:cxn modelId="{018662E7-7133-40EC-9F1E-2E20DB97A2B0}" type="presOf" srcId="{CFBAB2E4-9889-4ECA-B286-E9965C67B1D9}" destId="{1043AF5C-4242-4C53-97EF-170E060EC10A}" srcOrd="0" destOrd="0" presId="urn:microsoft.com/office/officeart/2005/8/layout/vList5"/>
    <dgm:cxn modelId="{043FDD37-8157-4DD9-8B39-71255A8AC709}" srcId="{1A8C3F80-BB4D-4837-A242-E8106794D577}" destId="{C368005C-4BF5-4E68-990D-813651F9B29B}" srcOrd="1" destOrd="0" parTransId="{7D22A828-AE7C-43EE-BF67-03A4F47D3849}" sibTransId="{B24332F0-5E18-4457-94A4-35DC2D6F7480}"/>
    <dgm:cxn modelId="{858CB86A-6294-4EC0-BAFD-8733E10E0B8F}" type="presOf" srcId="{2EF48AB8-50DC-428C-A82C-1923CA70BC4B}" destId="{EFB499B6-7139-478E-BAAE-3E0DE421AACF}" srcOrd="0" destOrd="2" presId="urn:microsoft.com/office/officeart/2005/8/layout/vList5"/>
    <dgm:cxn modelId="{82E7AAFA-47C8-468B-AE99-AC9F56579364}" type="presOf" srcId="{B3D0C281-5C81-451A-B397-3B04C91F25DA}" destId="{15D35E96-A047-44F4-9A4C-AC6EC68D64CA}" srcOrd="0" destOrd="0" presId="urn:microsoft.com/office/officeart/2005/8/layout/vList5"/>
    <dgm:cxn modelId="{DFA99F66-F62D-421B-AC28-477D1EDEFE48}" srcId="{C368005C-4BF5-4E68-990D-813651F9B29B}" destId="{3DD4E3E5-A014-4E4B-BFBD-850728540C2A}" srcOrd="1" destOrd="0" parTransId="{1B4536A7-7C87-419E-9A1F-802DF4C80DA0}" sibTransId="{1E18EEB2-92DF-476B-B7B3-4A027374A1C1}"/>
    <dgm:cxn modelId="{85228352-FF07-40CF-B2C4-1BAB70124B00}" srcId="{C368005C-4BF5-4E68-990D-813651F9B29B}" destId="{2EF48AB8-50DC-428C-A82C-1923CA70BC4B}" srcOrd="0" destOrd="0" parTransId="{170165F3-B970-4BD0-9C0F-0ABA787784B0}" sibTransId="{2A5D854C-3691-495D-917B-6D9FBA2CF790}"/>
    <dgm:cxn modelId="{713CAAF2-C643-4260-A15B-986F12C0DD48}" srcId="{B3D0C281-5C81-451A-B397-3B04C91F25DA}" destId="{A12E3D7B-10F3-4EC6-93B3-45889C5EFBA5}" srcOrd="0" destOrd="0" parTransId="{BA81ED08-9E42-4046-AB70-E594C4113B4D}" sibTransId="{1CFC29F5-E7FB-411E-BE6F-94448D9E0530}"/>
    <dgm:cxn modelId="{B42CEFFA-80BD-4A50-A629-5E53F4911D15}" srcId="{1A8C3F80-BB4D-4837-A242-E8106794D577}" destId="{36A2FC02-582C-48E4-9A92-497F5A00B985}" srcOrd="0" destOrd="0" parTransId="{B8CABC0A-D369-41A3-A70E-3030BFE4F1B7}" sibTransId="{FC096392-EDA2-461B-89FE-7285545C4590}"/>
    <dgm:cxn modelId="{13A65FA4-EB83-4AC5-A0D0-DA4495D4F279}" srcId="{ADF69A72-999F-40DE-9AF4-E96FC18A5290}" destId="{B3D0C281-5C81-451A-B397-3B04C91F25DA}" srcOrd="0" destOrd="0" parTransId="{F6716A39-5FD5-4269-9A34-A0170AA03F7E}" sibTransId="{E0E41023-8A80-420E-82A9-D6348310E417}"/>
    <dgm:cxn modelId="{DF93B8D0-A188-4E75-9740-1B0D166A95B0}" srcId="{771D25FF-9BB8-4C1A-9818-55A3CA388476}" destId="{3535924E-DBB8-4297-B3EA-BD8A41E5FD73}" srcOrd="0" destOrd="0" parTransId="{5501CF08-C196-4D7C-90BB-7DEEADD5BDB1}" sibTransId="{D39001E0-D4D9-4258-8B63-99472381F77E}"/>
    <dgm:cxn modelId="{29E5509A-6C63-458B-BC6E-A64F63DB4F27}" type="presOf" srcId="{3DD4E3E5-A014-4E4B-BFBD-850728540C2A}" destId="{EFB499B6-7139-478E-BAAE-3E0DE421AACF}" srcOrd="0" destOrd="3" presId="urn:microsoft.com/office/officeart/2005/8/layout/vList5"/>
    <dgm:cxn modelId="{2129E619-BE83-4A89-A4DF-A41C25DB387A}" type="presOf" srcId="{1A8C3F80-BB4D-4837-A242-E8106794D577}" destId="{D6E3FDE3-4FD4-4DAC-A86A-968B5E90DA66}" srcOrd="0" destOrd="0" presId="urn:microsoft.com/office/officeart/2005/8/layout/vList5"/>
    <dgm:cxn modelId="{34BBA8F5-DBF1-4D60-937D-72DEA46109E7}" type="presOf" srcId="{3535924E-DBB8-4297-B3EA-BD8A41E5FD73}" destId="{857ACDEA-FCE9-4D5E-A69F-46ACE3C8672D}" srcOrd="0" destOrd="0" presId="urn:microsoft.com/office/officeart/2005/8/layout/vList5"/>
    <dgm:cxn modelId="{D2828728-CF50-4A16-8C47-A41F1871C7B5}" srcId="{ADF69A72-999F-40DE-9AF4-E96FC18A5290}" destId="{771D25FF-9BB8-4C1A-9818-55A3CA388476}" srcOrd="3" destOrd="0" parTransId="{1E8E2316-095F-4116-BAA7-3B0341117BE7}" sibTransId="{A4247613-478B-48AE-9B10-3B7E2FDF55C0}"/>
    <dgm:cxn modelId="{07466407-75A2-4161-9C41-007500DA3CD1}" srcId="{ADF69A72-999F-40DE-9AF4-E96FC18A5290}" destId="{1A8C3F80-BB4D-4837-A242-E8106794D577}" srcOrd="2" destOrd="0" parTransId="{DAADF121-9DAB-422F-9645-5BCEFB73728D}" sibTransId="{8847A790-0B52-4E1C-AEB5-A082AA00314A}"/>
    <dgm:cxn modelId="{3A878258-C4A5-447B-BE4F-3ABE4F706B29}" type="presOf" srcId="{771D25FF-9BB8-4C1A-9818-55A3CA388476}" destId="{685DD006-2960-40EC-AF1B-D0A6307B8B63}" srcOrd="0" destOrd="0" presId="urn:microsoft.com/office/officeart/2005/8/layout/vList5"/>
    <dgm:cxn modelId="{3327409C-FA5D-4E3B-91B6-C44852B95D1F}" type="presOf" srcId="{36A2FC02-582C-48E4-9A92-497F5A00B985}" destId="{EFB499B6-7139-478E-BAAE-3E0DE421AACF}" srcOrd="0" destOrd="0" presId="urn:microsoft.com/office/officeart/2005/8/layout/vList5"/>
    <dgm:cxn modelId="{A247A833-AB9E-46BE-94C6-519C7C63FA7C}" type="presOf" srcId="{A12E3D7B-10F3-4EC6-93B3-45889C5EFBA5}" destId="{9984ABED-3051-4AFE-BF5C-C9C533657CF9}" srcOrd="0" destOrd="0" presId="urn:microsoft.com/office/officeart/2005/8/layout/vList5"/>
    <dgm:cxn modelId="{93DFEBBE-0D95-4398-BA7C-409068CE8470}" type="presOf" srcId="{ADF69A72-999F-40DE-9AF4-E96FC18A5290}" destId="{DC68384A-BF1E-4EBB-87BB-699EAD4AD254}" srcOrd="0" destOrd="0" presId="urn:microsoft.com/office/officeart/2005/8/layout/vList5"/>
    <dgm:cxn modelId="{2B6C65C5-3E88-4A51-BC4B-CDF3039FB348}" srcId="{CFBAB2E4-9889-4ECA-B286-E9965C67B1D9}" destId="{68EF9CA3-A026-4230-B9B7-D30510B5F4F1}" srcOrd="0" destOrd="0" parTransId="{362D71E8-763A-43E5-8F2B-807C19573EF5}" sibTransId="{3400EA90-6156-4DFE-9C76-57C835B74254}"/>
    <dgm:cxn modelId="{E317FCA2-3168-4DA3-A279-0D6003C8F353}" srcId="{ADF69A72-999F-40DE-9AF4-E96FC18A5290}" destId="{CFBAB2E4-9889-4ECA-B286-E9965C67B1D9}" srcOrd="1" destOrd="0" parTransId="{9D2BD208-864C-4D3D-AA26-B998DB591046}" sibTransId="{4862B88C-1A9E-42DE-B495-C88E6F7EB632}"/>
    <dgm:cxn modelId="{FE757B7E-B835-4650-8163-C1E24847BEB1}" type="presParOf" srcId="{DC68384A-BF1E-4EBB-87BB-699EAD4AD254}" destId="{048F7DD4-1EA9-43D7-8222-43DD59C42617}" srcOrd="0" destOrd="0" presId="urn:microsoft.com/office/officeart/2005/8/layout/vList5"/>
    <dgm:cxn modelId="{4C5CC689-9C76-44D5-8791-6D7C364B8D31}" type="presParOf" srcId="{048F7DD4-1EA9-43D7-8222-43DD59C42617}" destId="{15D35E96-A047-44F4-9A4C-AC6EC68D64CA}" srcOrd="0" destOrd="0" presId="urn:microsoft.com/office/officeart/2005/8/layout/vList5"/>
    <dgm:cxn modelId="{9EDD99CD-DC0A-4528-B5F1-1716C739BB57}" type="presParOf" srcId="{048F7DD4-1EA9-43D7-8222-43DD59C42617}" destId="{9984ABED-3051-4AFE-BF5C-C9C533657CF9}" srcOrd="1" destOrd="0" presId="urn:microsoft.com/office/officeart/2005/8/layout/vList5"/>
    <dgm:cxn modelId="{A461EA1F-1553-4381-B619-1F6AEE62D0F0}" type="presParOf" srcId="{DC68384A-BF1E-4EBB-87BB-699EAD4AD254}" destId="{4437D4AB-5C12-46D7-B7B5-0D5D69C78538}" srcOrd="1" destOrd="0" presId="urn:microsoft.com/office/officeart/2005/8/layout/vList5"/>
    <dgm:cxn modelId="{C8CF28B9-1709-4A5F-A72D-AD7CB6C43FBC}" type="presParOf" srcId="{DC68384A-BF1E-4EBB-87BB-699EAD4AD254}" destId="{F6766066-2ECC-4F4E-8571-8C71A07C8652}" srcOrd="2" destOrd="0" presId="urn:microsoft.com/office/officeart/2005/8/layout/vList5"/>
    <dgm:cxn modelId="{CEC4F7C0-A8E0-40DB-9F40-51D110AB237C}" type="presParOf" srcId="{F6766066-2ECC-4F4E-8571-8C71A07C8652}" destId="{1043AF5C-4242-4C53-97EF-170E060EC10A}" srcOrd="0" destOrd="0" presId="urn:microsoft.com/office/officeart/2005/8/layout/vList5"/>
    <dgm:cxn modelId="{F0012C4A-83D8-45BE-8088-F1614C15025F}" type="presParOf" srcId="{F6766066-2ECC-4F4E-8571-8C71A07C8652}" destId="{B4E1E4D3-38D7-4D12-934C-26E29360326C}" srcOrd="1" destOrd="0" presId="urn:microsoft.com/office/officeart/2005/8/layout/vList5"/>
    <dgm:cxn modelId="{C040E3C9-E0C4-40F4-9ACA-2174954EC560}" type="presParOf" srcId="{DC68384A-BF1E-4EBB-87BB-699EAD4AD254}" destId="{4D5399EE-EA12-49C3-A9DE-D9923867E9EC}" srcOrd="3" destOrd="0" presId="urn:microsoft.com/office/officeart/2005/8/layout/vList5"/>
    <dgm:cxn modelId="{94BF0CF4-0638-429C-8AE6-CBE8203112E6}" type="presParOf" srcId="{DC68384A-BF1E-4EBB-87BB-699EAD4AD254}" destId="{9320D04B-789A-41D1-922B-C4B3D8993248}" srcOrd="4" destOrd="0" presId="urn:microsoft.com/office/officeart/2005/8/layout/vList5"/>
    <dgm:cxn modelId="{D65F5793-61E7-471A-8B64-C74C6084F200}" type="presParOf" srcId="{9320D04B-789A-41D1-922B-C4B3D8993248}" destId="{D6E3FDE3-4FD4-4DAC-A86A-968B5E90DA66}" srcOrd="0" destOrd="0" presId="urn:microsoft.com/office/officeart/2005/8/layout/vList5"/>
    <dgm:cxn modelId="{66553DBC-2555-4087-BBD9-0AA3ECC94E53}" type="presParOf" srcId="{9320D04B-789A-41D1-922B-C4B3D8993248}" destId="{EFB499B6-7139-478E-BAAE-3E0DE421AACF}" srcOrd="1" destOrd="0" presId="urn:microsoft.com/office/officeart/2005/8/layout/vList5"/>
    <dgm:cxn modelId="{6623ADB4-CCE7-47C4-AC05-741ED2E286A0}" type="presParOf" srcId="{DC68384A-BF1E-4EBB-87BB-699EAD4AD254}" destId="{01BEC102-0FC9-4B8A-92BC-EA67CD03F71F}" srcOrd="5" destOrd="0" presId="urn:microsoft.com/office/officeart/2005/8/layout/vList5"/>
    <dgm:cxn modelId="{D40CEE0A-8935-4F6E-8C8B-E4C46D07BCC8}" type="presParOf" srcId="{DC68384A-BF1E-4EBB-87BB-699EAD4AD254}" destId="{6B513986-A5BA-4B3D-AA07-EF2F9BDDC65D}" srcOrd="6" destOrd="0" presId="urn:microsoft.com/office/officeart/2005/8/layout/vList5"/>
    <dgm:cxn modelId="{2DA45DD7-B0CE-47E0-882B-44BAB2AF050B}" type="presParOf" srcId="{6B513986-A5BA-4B3D-AA07-EF2F9BDDC65D}" destId="{685DD006-2960-40EC-AF1B-D0A6307B8B63}" srcOrd="0" destOrd="0" presId="urn:microsoft.com/office/officeart/2005/8/layout/vList5"/>
    <dgm:cxn modelId="{310BC289-34A5-4E80-9370-8749D183A5AB}" type="presParOf" srcId="{6B513986-A5BA-4B3D-AA07-EF2F9BDDC65D}" destId="{857ACDEA-FCE9-4D5E-A69F-46ACE3C86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BA61-3464-4ABF-B667-40EC798A4D39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BTWholesale Feb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436CB-FEE5-46F3-94C2-2D755FE2E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462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86420-2A90-42A1-8254-0B3BB6A3963A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BTWholesale Feb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25736-58AF-44DC-93B9-45B1EAC70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850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BTWholesale Feb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25736-58AF-44DC-93B9-45B1EAC70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4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25736-58AF-44DC-93B9-45B1EAC703DF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BTWholesale Feb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0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1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0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7" y="985838"/>
            <a:ext cx="11148484" cy="5156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4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193A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02" y="2546351"/>
            <a:ext cx="8871765" cy="17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6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1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4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9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8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5BF0-2832-45E0-8750-1CA74E75E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81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s://www.btwholesale.com/registration/registrationHome.do" TargetMode="Externa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6.wmf"/><Relationship Id="rId4" Type="http://schemas.openxmlformats.org/officeDocument/2006/relationships/hyperlink" Target="http://www.btwholesale.com/" TargetMode="External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LTE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subheading in </a:t>
            </a:r>
            <a:r>
              <a:rPr lang="en-US" dirty="0" smtClean="0"/>
              <a:t>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"/>
            <a:ext cx="12192000" cy="609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438"/>
            <a:ext cx="2506768" cy="6650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0" y="4224660"/>
            <a:ext cx="12192000" cy="2633340"/>
          </a:xfrm>
          <a:prstGeom prst="rect">
            <a:avLst/>
          </a:prstGeom>
          <a:gradFill flip="none" rotWithShape="1">
            <a:gsLst>
              <a:gs pos="78000">
                <a:srgbClr val="000066"/>
              </a:gs>
              <a:gs pos="100000">
                <a:srgbClr val="000066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3A6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2246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dirty="0" smtClean="0"/>
              <a:t>IPEX   Customer Briefing Info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5766760"/>
            <a:ext cx="6400800" cy="557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rgbClr val="9FB8DA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7508" y="130636"/>
            <a:ext cx="11555880" cy="16669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36419" y="2810025"/>
            <a:ext cx="4384963" cy="24166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74173" y="473087"/>
            <a:ext cx="987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This pack explains to customers the upcoming changes to the IPEX fault reporting journey. 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356382"/>
            <a:ext cx="49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new APP called the </a:t>
            </a:r>
          </a:p>
          <a:p>
            <a:pPr algn="ctr"/>
            <a:r>
              <a:rPr lang="en-GB" dirty="0" smtClean="0"/>
              <a:t>“BT Wholesale Voice Products Ordering and Support System”</a:t>
            </a:r>
          </a:p>
          <a:p>
            <a:pPr algn="ctr"/>
            <a:r>
              <a:rPr lang="en-GB" dirty="0"/>
              <a:t>h</a:t>
            </a:r>
            <a:r>
              <a:rPr lang="en-GB" dirty="0" smtClean="0"/>
              <a:t>as been developed</a:t>
            </a:r>
            <a:endParaRPr lang="en-GB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946087"/>
            <a:ext cx="6943725" cy="445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6968" y="6488668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BTWholesale</a:t>
            </a:r>
            <a:r>
              <a:rPr lang="en-GB" dirty="0" smtClean="0"/>
              <a:t> &amp; Ventures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320116"/>
              </p:ext>
            </p:extLst>
          </p:nvPr>
        </p:nvGraphicFramePr>
        <p:xfrm>
          <a:off x="528638" y="684314"/>
          <a:ext cx="11149012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4664" y="6488668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BTWholesale</a:t>
            </a:r>
            <a:r>
              <a:rPr lang="en-GB" dirty="0" smtClean="0"/>
              <a:t> &amp; Ventures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99783"/>
              </p:ext>
            </p:extLst>
          </p:nvPr>
        </p:nvGraphicFramePr>
        <p:xfrm>
          <a:off x="528638" y="654915"/>
          <a:ext cx="11149012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6968" y="6488668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BTWholesale</a:t>
            </a:r>
            <a:r>
              <a:rPr lang="en-GB" dirty="0" smtClean="0"/>
              <a:t> &amp; Ventures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7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2343037" y="122341"/>
            <a:ext cx="7484821" cy="4892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90480" y="182289"/>
            <a:ext cx="62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do I need to do?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1230718" y="780295"/>
            <a:ext cx="1579418" cy="877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Does the customer have access to BTWholesale.com?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05858" y="780295"/>
            <a:ext cx="6660573" cy="1007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Customers can request BTWholesale.com access using this 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URL - 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GB" altLang="en-US" sz="11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www.btwholesale.com/registration/registrationHome.do</a:t>
            </a:r>
            <a:endParaRPr lang="en-GB" alt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5347" y="2240107"/>
            <a:ext cx="1579418" cy="1007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Does your company have a My Admin user account on the BTW Portal?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6136" y="2201443"/>
            <a:ext cx="6685945" cy="1139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My Admin - https</a:t>
            </a:r>
            <a:r>
              <a:rPr lang="en-GB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://www.btwholesale.com/pages/sc/downloads/my_admin/MyAdmin_application_form.doc</a:t>
            </a:r>
            <a:r>
              <a:rPr lang="en-GB" alt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05347" y="3826283"/>
            <a:ext cx="1579418" cy="1007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Does the customer have access to the “BT Wholesale Voice Ordering and Support system” ?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82288" y="3591157"/>
            <a:ext cx="6639794" cy="164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Request access to the </a:t>
            </a:r>
            <a:r>
              <a:rPr lang="en-GB" sz="1100" dirty="0">
                <a:solidFill>
                  <a:schemeClr val="tx1"/>
                </a:solidFill>
              </a:rPr>
              <a:t>BT Wholesale Voice Ordering and Support system 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  on 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  <a:hlinkClick r:id="rId4"/>
              </a:rPr>
              <a:t>www.btwholesale.com</a:t>
            </a:r>
            <a:r>
              <a:rPr lang="en-GB" alt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Under the “My APPS” then “APP A-Z”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243" y="4269845"/>
            <a:ext cx="5595008" cy="91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600188"/>
              </p:ext>
            </p:extLst>
          </p:nvPr>
        </p:nvGraphicFramePr>
        <p:xfrm>
          <a:off x="5992578" y="2782955"/>
          <a:ext cx="652407" cy="550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Document" showAsIcon="1" r:id="rId7" imgW="914400" imgH="771480" progId="Word.Document.8">
                  <p:embed/>
                </p:oleObj>
              </mc:Choice>
              <mc:Fallback>
                <p:oleObj name="Document" showAsIcon="1" r:id="rId7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2578" y="2782955"/>
                        <a:ext cx="652407" cy="550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15324"/>
              </p:ext>
            </p:extLst>
          </p:nvPr>
        </p:nvGraphicFramePr>
        <p:xfrm>
          <a:off x="6876492" y="2788482"/>
          <a:ext cx="682893" cy="57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Acrobat Document" showAsIcon="1" r:id="rId9" imgW="914400" imgH="771480" progId="AcroExch.Document.11">
                  <p:embed/>
                </p:oleObj>
              </mc:Choice>
              <mc:Fallback>
                <p:oleObj name="Acrobat Document" showAsIcon="1" r:id="rId9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6492" y="2788482"/>
                        <a:ext cx="682893" cy="57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103946" y="3076577"/>
            <a:ext cx="957693" cy="699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Contact your account manager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6968" y="6488668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BTWholesale</a:t>
            </a:r>
            <a:r>
              <a:rPr lang="en-GB" dirty="0" smtClean="0"/>
              <a:t> &amp; Ventures March 2017</a:t>
            </a:r>
            <a:endParaRPr lang="en-GB" dirty="0"/>
          </a:p>
        </p:txBody>
      </p:sp>
      <p:sp>
        <p:nvSpPr>
          <p:cNvPr id="40" name="Right Arrow 39"/>
          <p:cNvSpPr/>
          <p:nvPr/>
        </p:nvSpPr>
        <p:spPr>
          <a:xfrm>
            <a:off x="2872542" y="1045003"/>
            <a:ext cx="801188" cy="41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50" name="Right Arrow 49"/>
          <p:cNvSpPr/>
          <p:nvPr/>
        </p:nvSpPr>
        <p:spPr>
          <a:xfrm>
            <a:off x="2872542" y="2535236"/>
            <a:ext cx="801188" cy="41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51" name="Right Arrow 50"/>
          <p:cNvSpPr/>
          <p:nvPr/>
        </p:nvSpPr>
        <p:spPr>
          <a:xfrm>
            <a:off x="2882932" y="4121412"/>
            <a:ext cx="801188" cy="41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  <p:sp>
        <p:nvSpPr>
          <p:cNvPr id="61" name="Down Arrow 60"/>
          <p:cNvSpPr/>
          <p:nvPr/>
        </p:nvSpPr>
        <p:spPr>
          <a:xfrm>
            <a:off x="1839653" y="3278033"/>
            <a:ext cx="391987" cy="526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>
            <a:noAutofit/>
          </a:bodyPr>
          <a:lstStyle/>
          <a:p>
            <a:pPr algn="ctr"/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62" name="Down Arrow 61"/>
          <p:cNvSpPr/>
          <p:nvPr/>
        </p:nvSpPr>
        <p:spPr>
          <a:xfrm>
            <a:off x="1799062" y="1701247"/>
            <a:ext cx="391987" cy="526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>
            <a:noAutofit/>
          </a:bodyPr>
          <a:lstStyle/>
          <a:p>
            <a:pPr algn="ctr"/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49" name="Down Arrow Callout 48"/>
          <p:cNvSpPr/>
          <p:nvPr/>
        </p:nvSpPr>
        <p:spPr>
          <a:xfrm>
            <a:off x="48017" y="2621970"/>
            <a:ext cx="1069553" cy="3619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8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9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T_x0020_Document_x0020_Owner xmlns="e0e35bac-e255-4a69-af54-5f01336af94f">
      <UserInfo>
        <DisplayName/>
        <AccountId xsi:nil="true"/>
        <AccountType/>
      </UserInfo>
    </BT_x0020_Document_x0020_Owner>
    <TaxCatchAll xmlns="e0e35bac-e255-4a69-af54-5f01336af94f"/>
    <_dlc_DocId xmlns="e0e35bac-e255-4a69-af54-5f01336af94f">FXKM3USVKQV5-12-230836</_dlc_DocId>
    <_dlc_DocIdUrl xmlns="e0e35bac-e255-4a69-af54-5f01336af94f">
      <Url>https://office.bt.com/sites/btwholesaleproducts/_layouts/DocIdRedir.aspx?ID=FXKM3USVKQV5-12-230836</Url>
      <Description>FXKM3USVKQV5-12-230836</Description>
    </_dlc_DocIdUrl>
    <BT_x0020_Data_x0020_Classification xmlns="e0e35bac-e255-4a69-af54-5f01336af94f">In Confidence</BT_x0020_Data_x0020_Classification>
  </documentManagement>
</p:properties>
</file>

<file path=customXml/item2.xml><?xml version="1.0" encoding="utf-8"?>
<?mso-contentType ?>
<SharedContentType xmlns="Microsoft.SharePoint.Taxonomy.ContentTypeSync" SourceId="242584ab-b7b4-45ad-9c64-f936d5cb8ab7" ContentTypeId="0x0101005EEE68971716474CABDF87371185FDEC00EC6EA5ED20A94112869E9D0DC08914F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BT Default Item" ma:contentTypeID="0x0101005EEE68971716474CABDF87371185FDEC00EC6EA5ED20A94112869E9D0DC08914F4005E8A76A01F25DB4EB6EB3FF151FFD8F0" ma:contentTypeVersion="13" ma:contentTypeDescription="Default item with a two year maximum retention period." ma:contentTypeScope="" ma:versionID="4475c44da445dcca9c7895d2a84c9777">
  <xsd:schema xmlns:xsd="http://www.w3.org/2001/XMLSchema" xmlns:xs="http://www.w3.org/2001/XMLSchema" xmlns:p="http://schemas.microsoft.com/office/2006/metadata/properties" xmlns:ns2="e0e35bac-e255-4a69-af54-5f01336af94f" targetNamespace="http://schemas.microsoft.com/office/2006/metadata/properties" ma:root="true" ma:fieldsID="9dd834e87a42e4a98bcf1dd3b7c2d548" ns2:_="">
    <xsd:import namespace="e0e35bac-e255-4a69-af54-5f01336af9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BT_x0020_Document_x0020_Owner" minOccurs="0"/>
                <xsd:element ref="ns2:BT_x0020_Data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35bac-e255-4a69-af54-5f01336af9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4d0e5215-e656-4dd4-beff-4d8e21d1b6bd}" ma:internalName="TaxCatchAll" ma:showField="CatchAllData" ma:web="dd3ee304-2d96-4fb2-b816-551c3f5373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4d0e5215-e656-4dd4-beff-4d8e21d1b6bd}" ma:internalName="TaxCatchAllLabel" ma:readOnly="true" ma:showField="CatchAllDataLabel" ma:web="dd3ee304-2d96-4fb2-b816-551c3f5373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T_x0020_Document_x0020_Owner" ma:index="13" nillable="true" ma:displayName="BT Content Owner" ma:list="UserInfo" ma:SharePointGroup="0" ma:internalName="BT_x0020_Document_x0020_Own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T_x0020_Data_x0020_Classification" ma:index="14" nillable="true" ma:displayName="BT Data Classification" ma:default="In Confidence" ma:description="To understand more about BT Data Classifications: https://office.bt.com/sites/BTFixIt/Lists/How%20To%20Articles/DispForm_Cust.aspx?ID=1937&#10;&#10;Please note that data classified as IN STRICTEST CONFIDENCE must be encrypted before it is uploaded to office.bt.com.&#10;&#10;To understand how to easily encrypt IN STRICTEST CONFIDENCE information: https://office.bt.com/sites/BTFixIt/SitePages/view.aspx?article=11561" ma:format="Dropdown" ma:internalName="BT_x0020_Data_x0020_Classification">
      <xsd:simpleType>
        <xsd:restriction base="dms:Choice">
          <xsd:enumeration value="Public"/>
          <xsd:enumeration value="BT Internal"/>
          <xsd:enumeration value="In Confidence"/>
          <xsd:enumeration value="In Strictest Confiden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6B654733-ED5D-4477-9C6D-CFED6234495E}">
  <ds:schemaRefs>
    <ds:schemaRef ds:uri="http://purl.org/dc/terms/"/>
    <ds:schemaRef ds:uri="e0e35bac-e255-4a69-af54-5f01336af94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E5508A-C44F-4028-840B-0FC283322AA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5898FB8-8E5E-4C52-B425-72AACD831A7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19D3716-1EC9-4664-AA26-D37D08A85D3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2FCAA06-CCEE-4F7C-A0F7-6A89319C2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35bac-e255-4a69-af54-5f01336af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41DEAC2C-244B-4385-A845-1629C5956786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31430</TotalTime>
  <Words>383</Words>
  <Application>Microsoft Office PowerPoint</Application>
  <PresentationFormat>Widescreen</PresentationFormat>
  <Paragraphs>56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Document</vt:lpstr>
      <vt:lpstr>Acrobat Document</vt:lpstr>
      <vt:lpstr>LTE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</dc:title>
  <dc:creator>Passmore,G,Graham,KKN5 R</dc:creator>
  <cp:lastModifiedBy>McNulty,DMP,David,NDE R</cp:lastModifiedBy>
  <cp:revision>97</cp:revision>
  <dcterms:created xsi:type="dcterms:W3CDTF">2016-09-22T11:26:49Z</dcterms:created>
  <dcterms:modified xsi:type="dcterms:W3CDTF">2019-05-02T14:22:08Z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0x0101005EEE68971716474CABDF87371185FDEC00EC6EA5ED20A94112869E9D0DC08914F4005E8A76A01F25DB4EB6EB3FF151FFD8F0</vt:lpwstr>
  </property>
  <property fmtid="{D5CDD505-2E9C-101B-9397-08002B2CF9AE}" pid="3" name="_dlc_DocIdItemGuid">
    <vt:lpwstr>de33d7d1-549c-43c1-b22c-0ed9ebb698ab</vt:lpwstr>
  </property>
</Properties>
</file>