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18"/>
  </p:notesMasterIdLst>
  <p:sldIdLst>
    <p:sldId id="292" r:id="rId8"/>
    <p:sldId id="294" r:id="rId9"/>
    <p:sldId id="295" r:id="rId10"/>
    <p:sldId id="304" r:id="rId11"/>
    <p:sldId id="305" r:id="rId12"/>
    <p:sldId id="306" r:id="rId13"/>
    <p:sldId id="307" r:id="rId14"/>
    <p:sldId id="308" r:id="rId15"/>
    <p:sldId id="309" r:id="rId16"/>
    <p:sldId id="257" r:id="rId17"/>
  </p:sldIdLst>
  <p:sldSz cx="12239625" cy="68405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5" userDrawn="1">
          <p15:clr>
            <a:srgbClr val="A4A3A4"/>
          </p15:clr>
        </p15:guide>
        <p15:guide id="2" pos="3855">
          <p15:clr>
            <a:srgbClr val="A4A3A4"/>
          </p15:clr>
        </p15:guide>
        <p15:guide id="3" pos="4036" userDrawn="1">
          <p15:clr>
            <a:srgbClr val="A4A3A4"/>
          </p15:clr>
        </p15:guide>
        <p15:guide id="4" pos="7410" userDrawn="1">
          <p15:clr>
            <a:srgbClr val="A4A3A4"/>
          </p15:clr>
        </p15:guide>
        <p15:guide id="5" pos="5624" userDrawn="1">
          <p15:clr>
            <a:srgbClr val="A4A3A4"/>
          </p15:clr>
        </p15:guide>
        <p15:guide id="6" pos="3401" userDrawn="1">
          <p15:clr>
            <a:srgbClr val="A4A3A4"/>
          </p15:clr>
        </p15:guide>
        <p15:guide id="7" pos="4490" userDrawn="1">
          <p15:clr>
            <a:srgbClr val="A4A3A4"/>
          </p15:clr>
        </p15:guide>
        <p15:guide id="8" orient="horz" pos="3756" userDrawn="1">
          <p15:clr>
            <a:srgbClr val="A4A3A4"/>
          </p15:clr>
        </p15:guide>
        <p15:guide id="9" orient="horz" pos="21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61" autoAdjust="0"/>
  </p:normalViewPr>
  <p:slideViewPr>
    <p:cSldViewPr showGuides="1">
      <p:cViewPr varScale="1">
        <p:scale>
          <a:sx n="113" d="100"/>
          <a:sy n="113" d="100"/>
        </p:scale>
        <p:origin x="414" y="102"/>
      </p:cViewPr>
      <p:guideLst>
        <p:guide orient="horz" pos="3645"/>
        <p:guide pos="3855"/>
        <p:guide pos="4036"/>
        <p:guide pos="7410"/>
        <p:guide pos="5624"/>
        <p:guide pos="3401"/>
        <p:guide pos="4490"/>
        <p:guide orient="horz" pos="3756"/>
        <p:guide orient="horz" pos="210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66EBB-0E58-47B2-8EA8-A694003FD0F2}" type="datetimeFigureOut">
              <a:rPr lang="en-GB" smtClean="0"/>
              <a:t>09/05/2018</a:t>
            </a:fld>
            <a:endParaRPr lang="en-GB"/>
          </a:p>
        </p:txBody>
      </p:sp>
      <p:sp>
        <p:nvSpPr>
          <p:cNvPr id="4" name="Slide Image Placeholder 3"/>
          <p:cNvSpPr>
            <a:spLocks noGrp="1" noRot="1" noChangeAspect="1"/>
          </p:cNvSpPr>
          <p:nvPr>
            <p:ph type="sldImg" idx="2"/>
          </p:nvPr>
        </p:nvSpPr>
        <p:spPr>
          <a:xfrm>
            <a:off x="668338" y="1143000"/>
            <a:ext cx="55213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C50299-5D49-4341-93C4-E56654763289}" type="slidenum">
              <a:rPr lang="en-GB" smtClean="0"/>
              <a:t>‹#›</a:t>
            </a:fld>
            <a:endParaRPr lang="en-GB"/>
          </a:p>
        </p:txBody>
      </p:sp>
    </p:spTree>
    <p:extLst>
      <p:ext uri="{BB962C8B-B14F-4D97-AF65-F5344CB8AC3E}">
        <p14:creationId xmlns:p14="http://schemas.microsoft.com/office/powerpoint/2010/main" val="889434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logo only (purple)">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1215AC38-A552-453A-970A-305AEB5AEF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38400" y="3168000"/>
            <a:ext cx="4320000" cy="497266"/>
          </a:xfrm>
          <a:prstGeom prst="rect">
            <a:avLst/>
          </a:prstGeom>
        </p:spPr>
      </p:pic>
    </p:spTree>
    <p:extLst>
      <p:ext uri="{BB962C8B-B14F-4D97-AF65-F5344CB8AC3E}">
        <p14:creationId xmlns:p14="http://schemas.microsoft.com/office/powerpoint/2010/main" val="369572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is-IS"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185571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vider image (small tex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is-IS"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1486613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tatemen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1125592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tatemen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720174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tatemen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293556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tatemen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980000"/>
            <a:ext cx="11232000" cy="2340000"/>
          </a:xfrm>
        </p:spPr>
        <p:txBody>
          <a:bodyPr anchor="ctr" anchorCtr="0"/>
          <a:lstStyle>
            <a:lvl1pPr algn="ctr">
              <a:lnSpc>
                <a:spcPct val="90000"/>
              </a:lnSpc>
              <a:defRPr sz="4800" b="0" cap="none" baseline="0">
                <a:solidFill>
                  <a:schemeClr val="bg1"/>
                </a:solidFill>
                <a:latin typeface="+mn-lt"/>
              </a:defRPr>
            </a:lvl1pPr>
          </a:lstStyle>
          <a:p>
            <a:r>
              <a:rPr lang="en-US" dirty="0"/>
              <a:t>Click to edit Master Divider title style</a:t>
            </a:r>
            <a:endParaRPr lang="en-GB" dirty="0"/>
          </a:p>
        </p:txBody>
      </p:sp>
    </p:spTree>
    <p:extLst>
      <p:ext uri="{BB962C8B-B14F-4D97-AF65-F5344CB8AC3E}">
        <p14:creationId xmlns:p14="http://schemas.microsoft.com/office/powerpoint/2010/main" val="2015634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Intro Slide">
    <p:spTree>
      <p:nvGrpSpPr>
        <p:cNvPr id="1" name=""/>
        <p:cNvGrpSpPr/>
        <p:nvPr/>
      </p:nvGrpSpPr>
      <p:grpSpPr>
        <a:xfrm>
          <a:off x="0" y="0"/>
          <a:ext cx="0" cy="0"/>
          <a:chOff x="0" y="0"/>
          <a:chExt cx="0" cy="0"/>
        </a:xfrm>
      </p:grpSpPr>
      <p:sp>
        <p:nvSpPr>
          <p:cNvPr id="2" name="Title 1"/>
          <p:cNvSpPr>
            <a:spLocks noGrp="1"/>
          </p:cNvSpPr>
          <p:nvPr>
            <p:ph type="title"/>
          </p:nvPr>
        </p:nvSpPr>
        <p:spPr>
          <a:xfrm>
            <a:off x="504000" y="1800000"/>
            <a:ext cx="7632000" cy="972000"/>
          </a:xfrm>
        </p:spPr>
        <p:txBody>
          <a:bodyPr/>
          <a:lstStyle>
            <a:lvl1pPr>
              <a:defRPr sz="4400" b="0" i="0" baseline="0">
                <a:latin typeface="+mn-lt"/>
              </a:defRPr>
            </a:lvl1pPr>
          </a:lstStyle>
          <a:p>
            <a:r>
              <a:rPr lang="en-US"/>
              <a:t>Click to edit Master title style</a:t>
            </a:r>
            <a:endParaRPr lang="en-GB" dirty="0"/>
          </a:p>
        </p:txBody>
      </p:sp>
      <p:sp>
        <p:nvSpPr>
          <p:cNvPr id="3" name="Content Placeholder 2"/>
          <p:cNvSpPr>
            <a:spLocks noGrp="1"/>
          </p:cNvSpPr>
          <p:nvPr>
            <p:ph idx="1"/>
          </p:nvPr>
        </p:nvSpPr>
        <p:spPr>
          <a:xfrm>
            <a:off x="504000" y="2772000"/>
            <a:ext cx="7596000" cy="3168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a:t>
            </a:r>
            <a:r>
              <a:rPr lang="en-GB" sz="1000" dirty="0" err="1">
                <a:solidFill>
                  <a:schemeClr val="accent1"/>
                </a:solidFill>
              </a:rPr>
              <a:t>plc</a:t>
            </a:r>
            <a:r>
              <a:rPr lang="en-GB" sz="1000" dirty="0">
                <a:solidFill>
                  <a:schemeClr val="accent1"/>
                </a:solidFill>
              </a:rPr>
              <a:t> </a:t>
            </a:r>
            <a:r>
              <a:rPr lang="is-IS" sz="1000" dirty="0" smtClean="0">
                <a:solidFill>
                  <a:schemeClr val="accent1"/>
                </a:solidFill>
              </a:rPr>
              <a:t>2018</a:t>
            </a:r>
            <a:endParaRPr lang="en-GB" sz="1000" dirty="0">
              <a:solidFill>
                <a:schemeClr val="accent1"/>
              </a:solidFill>
            </a:endParaRPr>
          </a:p>
        </p:txBody>
      </p:sp>
      <p:pic>
        <p:nvPicPr>
          <p:cNvPr id="10" name="Picture 9">
            <a:extLst>
              <a:ext uri="{FF2B5EF4-FFF2-40B4-BE49-F238E27FC236}">
                <a16:creationId xmlns="" xmlns:a16="http://schemas.microsoft.com/office/drawing/2014/main" id="{81077EE9-0CA2-4010-86CA-E4826DA382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028959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Large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1800" b="0" i="0" baseline="0">
                <a:latin typeface="+mn-lt"/>
              </a:defRPr>
            </a:lvl1pPr>
            <a:lvl2pPr marL="180000" indent="-180000">
              <a:spcAft>
                <a:spcPts val="0"/>
              </a:spcAft>
              <a:buFont typeface="Calibri Light" panose="020F0302020204030204" pitchFamily="34" charset="0"/>
              <a:buChar char="–"/>
              <a:defRPr sz="1800" baseline="0"/>
            </a:lvl2pPr>
            <a:lvl3pPr marL="180000" indent="-180000">
              <a:buFont typeface="Calibri Light" panose="020F0302020204030204" pitchFamily="34" charset="0"/>
              <a:buChar char="&gt;"/>
              <a:defRPr sz="1800" baseline="0"/>
            </a:lvl3pPr>
            <a:lvl4pPr marL="360000" indent="-180000">
              <a:buFont typeface="Calibri Light" panose="020F0302020204030204" pitchFamily="34" charset="0"/>
              <a:buChar char="–"/>
              <a:defRPr sz="1800" baseline="0"/>
            </a:lvl4pPr>
            <a:lvl5pPr marL="540000" indent="-180000">
              <a:buFont typeface="Calibri Light" panose="020F0302020204030204" pitchFamily="34" charset="0"/>
              <a:buChar char="&gt;"/>
              <a:defRPr sz="1800" baseline="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62128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rge Text + 1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7127999" y="1512000"/>
            <a:ext cx="4572000" cy="446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741529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Text + 2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504000" y="1512000"/>
            <a:ext cx="6300000" cy="4464000"/>
          </a:xfrm>
        </p:spPr>
        <p:txBody>
          <a:bodyPr/>
          <a:lstStyle>
            <a:lvl1pPr>
              <a:spcAft>
                <a:spcPts val="0"/>
              </a:spcAft>
              <a:defRPr sz="2400" b="0" i="0" baseline="0">
                <a:latin typeface="+mn-lt"/>
              </a:defRPr>
            </a:lvl1pPr>
            <a:lvl2pPr marL="180000" indent="-180000">
              <a:spcAft>
                <a:spcPts val="0"/>
              </a:spcAft>
              <a:buFont typeface="Calibri Light" panose="020F0302020204030204" pitchFamily="34" charset="0"/>
              <a:buChar char="–"/>
              <a:defRPr sz="2400" baseline="0"/>
            </a:lvl2pPr>
            <a:lvl3pPr marL="180000" indent="-180000">
              <a:buFont typeface="Calibri Light" panose="020F0302020204030204" pitchFamily="34" charset="0"/>
              <a:buChar char="&gt;"/>
              <a:defRPr sz="2400" baseline="0"/>
            </a:lvl3pPr>
            <a:lvl4pPr marL="360000" indent="-180000">
              <a:buFont typeface="Calibri Light" panose="020F0302020204030204" pitchFamily="34" charset="0"/>
              <a:buChar char="–"/>
              <a:defRPr sz="2400" baseline="0"/>
            </a:lvl4pPr>
            <a:lvl5pPr marL="540000" indent="-180000">
              <a:buFont typeface="Calibri Light" panose="020F0302020204030204" pitchFamily="34" charset="0"/>
              <a:buChar char="&gt;"/>
              <a:defRPr sz="2400" baseline="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10" name="Content Placeholder 8"/>
          <p:cNvSpPr>
            <a:spLocks noGrp="1"/>
          </p:cNvSpPr>
          <p:nvPr>
            <p:ph sz="quarter" idx="13"/>
          </p:nvPr>
        </p:nvSpPr>
        <p:spPr>
          <a:xfrm>
            <a:off x="7127999" y="1512000"/>
            <a:ext cx="4572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Content Placeholder 8"/>
          <p:cNvSpPr>
            <a:spLocks noGrp="1"/>
          </p:cNvSpPr>
          <p:nvPr>
            <p:ph sz="quarter" idx="14"/>
          </p:nvPr>
        </p:nvSpPr>
        <p:spPr>
          <a:xfrm>
            <a:off x="7127999" y="3816000"/>
            <a:ext cx="4572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3073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1800000"/>
            <a:ext cx="8640000" cy="1260000"/>
          </a:xfrm>
        </p:spPr>
        <p:txBody>
          <a:bodyPr/>
          <a:lstStyle>
            <a:lvl1pPr algn="l">
              <a:lnSpc>
                <a:spcPct val="85000"/>
              </a:lnSpc>
              <a:defRPr sz="4400" b="0" i="0">
                <a:solidFill>
                  <a:schemeClr val="bg1"/>
                </a:solidFill>
                <a:latin typeface="+mn-lt"/>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481875" y="3204245"/>
            <a:ext cx="8640000" cy="718167"/>
          </a:xfrm>
        </p:spPr>
        <p:txBody>
          <a:bodyPr/>
          <a:lstStyle>
            <a:lvl1pPr marL="0" indent="0" algn="l">
              <a:lnSpc>
                <a:spcPct val="100000"/>
              </a:lnSpc>
              <a:buNone/>
              <a:defRPr sz="2400" b="0" i="0">
                <a:solidFill>
                  <a:schemeClr val="bg1"/>
                </a:solidFill>
                <a:latin typeface="+mn-lt"/>
              </a:defRPr>
            </a:lvl1pPr>
            <a:lvl2pPr marL="456057" indent="0" algn="ctr">
              <a:buNone/>
              <a:defRPr>
                <a:solidFill>
                  <a:schemeClr val="tx1">
                    <a:tint val="75000"/>
                  </a:schemeClr>
                </a:solidFill>
              </a:defRPr>
            </a:lvl2pPr>
            <a:lvl3pPr marL="912114" indent="0" algn="ctr">
              <a:buNone/>
              <a:defRPr>
                <a:solidFill>
                  <a:schemeClr val="tx1">
                    <a:tint val="75000"/>
                  </a:schemeClr>
                </a:solidFill>
              </a:defRPr>
            </a:lvl3pPr>
            <a:lvl4pPr marL="1368171" indent="0" algn="ctr">
              <a:buNone/>
              <a:defRPr>
                <a:solidFill>
                  <a:schemeClr val="tx1">
                    <a:tint val="75000"/>
                  </a:schemeClr>
                </a:solidFill>
              </a:defRPr>
            </a:lvl4pPr>
            <a:lvl5pPr marL="1824228" indent="0" algn="ctr">
              <a:buNone/>
              <a:defRPr>
                <a:solidFill>
                  <a:schemeClr val="tx1">
                    <a:tint val="75000"/>
                  </a:schemeClr>
                </a:solidFill>
              </a:defRPr>
            </a:lvl5pPr>
            <a:lvl6pPr marL="2280285" indent="0" algn="ctr">
              <a:buNone/>
              <a:defRPr>
                <a:solidFill>
                  <a:schemeClr val="tx1">
                    <a:tint val="75000"/>
                  </a:schemeClr>
                </a:solidFill>
              </a:defRPr>
            </a:lvl6pPr>
            <a:lvl7pPr marL="2736342" indent="0" algn="ctr">
              <a:buNone/>
              <a:defRPr>
                <a:solidFill>
                  <a:schemeClr val="tx1">
                    <a:tint val="75000"/>
                  </a:schemeClr>
                </a:solidFill>
              </a:defRPr>
            </a:lvl7pPr>
            <a:lvl8pPr marL="3192399" indent="0" algn="ctr">
              <a:buNone/>
              <a:defRPr>
                <a:solidFill>
                  <a:schemeClr val="tx1">
                    <a:tint val="75000"/>
                  </a:schemeClr>
                </a:solidFill>
              </a:defRPr>
            </a:lvl8pPr>
            <a:lvl9pPr marL="3648456" indent="0" algn="ctr">
              <a:buNone/>
              <a:defRPr>
                <a:solidFill>
                  <a:schemeClr val="tx1">
                    <a:tint val="75000"/>
                  </a:schemeClr>
                </a:solidFill>
              </a:defRPr>
            </a:lvl9pPr>
          </a:lstStyle>
          <a:p>
            <a:r>
              <a:rPr lang="en-US" dirty="0"/>
              <a:t>Click to edit Master date style</a:t>
            </a:r>
            <a:endParaRPr lang="en-GB" dirty="0"/>
          </a:p>
        </p:txBody>
      </p:sp>
      <p:sp>
        <p:nvSpPr>
          <p:cNvPr id="6" name="Slide Number Placeholder 5"/>
          <p:cNvSpPr>
            <a:spLocks noGrp="1"/>
          </p:cNvSpPr>
          <p:nvPr>
            <p:ph type="sldNum" sz="quarter" idx="12"/>
          </p:nvPr>
        </p:nvSpPr>
        <p:spPr/>
        <p:txBody>
          <a:bodyPr/>
          <a:lstStyle>
            <a:lvl1pPr>
              <a:defRPr sz="1000">
                <a:solidFill>
                  <a:schemeClr val="bg1"/>
                </a:solidFill>
              </a:defRPr>
            </a:lvl1pPr>
          </a:lstStyle>
          <a:p>
            <a:fld id="{0B868178-02AE-42FC-958D-6B8F13B60175}" type="slidenum">
              <a:rPr lang="en-GB" smtClean="0"/>
              <a:pPr/>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bg1"/>
                </a:solidFill>
              </a:rPr>
              <a:t>British Telecommunications </a:t>
            </a:r>
            <a:r>
              <a:rPr lang="en-GB" sz="1000" dirty="0" err="1">
                <a:solidFill>
                  <a:schemeClr val="bg1"/>
                </a:solidFill>
              </a:rPr>
              <a:t>plc</a:t>
            </a:r>
            <a:r>
              <a:rPr lang="en-GB" sz="1000" dirty="0">
                <a:solidFill>
                  <a:schemeClr val="bg1"/>
                </a:solidFill>
              </a:rPr>
              <a:t> </a:t>
            </a:r>
            <a:r>
              <a:rPr lang="en-GB" sz="1000" dirty="0" smtClean="0">
                <a:solidFill>
                  <a:schemeClr val="bg1"/>
                </a:solidFill>
              </a:rPr>
              <a:t>2018</a:t>
            </a:r>
            <a:endParaRPr lang="en-GB" sz="1000" dirty="0">
              <a:solidFill>
                <a:schemeClr val="bg1"/>
              </a:solidFill>
            </a:endParaRPr>
          </a:p>
        </p:txBody>
      </p:sp>
      <p:pic>
        <p:nvPicPr>
          <p:cNvPr id="7" name="Picture 6">
            <a:extLst>
              <a:ext uri="{FF2B5EF4-FFF2-40B4-BE49-F238E27FC236}">
                <a16:creationId xmlns="" xmlns:a16="http://schemas.microsoft.com/office/drawing/2014/main" id="{51F26D7D-D64F-45AB-ADBC-55B77431667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005" y="711561"/>
            <a:ext cx="2160000" cy="248633"/>
          </a:xfrm>
          <a:prstGeom prst="rect">
            <a:avLst/>
          </a:prstGeom>
        </p:spPr>
      </p:pic>
    </p:spTree>
    <p:extLst>
      <p:ext uri="{BB962C8B-B14F-4D97-AF65-F5344CB8AC3E}">
        <p14:creationId xmlns:p14="http://schemas.microsoft.com/office/powerpoint/2010/main" val="309530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898384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5544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2000" y="1512000"/>
            <a:ext cx="5544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1772135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6468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94800" y="1512000"/>
            <a:ext cx="36468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8085600" y="1512000"/>
            <a:ext cx="3646800" cy="4464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73933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 2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4752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Content Placeholder 8"/>
          <p:cNvSpPr>
            <a:spLocks noGrp="1"/>
          </p:cNvSpPr>
          <p:nvPr>
            <p:ph sz="quarter" idx="14"/>
          </p:nvPr>
        </p:nvSpPr>
        <p:spPr>
          <a:xfrm>
            <a:off x="8280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249825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12" name="Content Placeholder 8"/>
          <p:cNvSpPr>
            <a:spLocks noGrp="1"/>
          </p:cNvSpPr>
          <p:nvPr>
            <p:ph sz="quarter" idx="13"/>
          </p:nvPr>
        </p:nvSpPr>
        <p:spPr>
          <a:xfrm>
            <a:off x="4752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Content Placeholder 8"/>
          <p:cNvSpPr>
            <a:spLocks noGrp="1"/>
          </p:cNvSpPr>
          <p:nvPr>
            <p:ph sz="quarter" idx="15"/>
          </p:nvPr>
        </p:nvSpPr>
        <p:spPr>
          <a:xfrm>
            <a:off x="4752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6"/>
          </p:nvPr>
        </p:nvSpPr>
        <p:spPr>
          <a:xfrm>
            <a:off x="8280000" y="1512000"/>
            <a:ext cx="3420000" cy="442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5596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 4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888000" cy="44640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13" name="Content Placeholder 8"/>
          <p:cNvSpPr>
            <a:spLocks noGrp="1"/>
          </p:cNvSpPr>
          <p:nvPr>
            <p:ph sz="quarter" idx="13"/>
          </p:nvPr>
        </p:nvSpPr>
        <p:spPr>
          <a:xfrm>
            <a:off x="4752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Content Placeholder 8"/>
          <p:cNvSpPr>
            <a:spLocks noGrp="1"/>
          </p:cNvSpPr>
          <p:nvPr>
            <p:ph sz="quarter" idx="17"/>
          </p:nvPr>
        </p:nvSpPr>
        <p:spPr>
          <a:xfrm>
            <a:off x="4752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8"/>
          </p:nvPr>
        </p:nvSpPr>
        <p:spPr>
          <a:xfrm>
            <a:off x="8280000" y="1512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ontent Placeholder 8"/>
          <p:cNvSpPr>
            <a:spLocks noGrp="1"/>
          </p:cNvSpPr>
          <p:nvPr>
            <p:ph sz="quarter" idx="19"/>
          </p:nvPr>
        </p:nvSpPr>
        <p:spPr>
          <a:xfrm>
            <a:off x="8280000" y="3780000"/>
            <a:ext cx="3420000"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7342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Columns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03999" y="1512000"/>
            <a:ext cx="3646800" cy="8856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94800" y="1512000"/>
            <a:ext cx="3646800" cy="885600"/>
          </a:xfrm>
        </p:spPr>
        <p:txBody>
          <a:bodyPr/>
          <a:lstStyle>
            <a:lvl1pPr>
              <a:defRPr sz="1500"/>
            </a:lvl1pPr>
            <a:lvl2pPr>
              <a:defRPr sz="1500"/>
            </a:lvl2pPr>
            <a:lvl3pPr>
              <a:defRPr sz="1500"/>
            </a:lvl3pPr>
            <a:lvl4pPr>
              <a:defRPr sz="1500"/>
            </a:lvl4pPr>
            <a:lvl5pPr>
              <a:defRPr sz="1500"/>
            </a:lvl5pPr>
            <a:lvl6pPr>
              <a:defRPr sz="1795"/>
            </a:lvl6pPr>
            <a:lvl7pPr>
              <a:defRPr sz="1795"/>
            </a:lvl7pPr>
            <a:lvl8pPr>
              <a:defRPr sz="1795"/>
            </a:lvl8pPr>
            <a:lvl9pPr>
              <a:defRPr sz="179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7" name="Slide Number Placeholder 6"/>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3"/>
          </p:nvPr>
        </p:nvSpPr>
        <p:spPr>
          <a:xfrm>
            <a:off x="8085600" y="1512000"/>
            <a:ext cx="3646800" cy="885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Content Placeholder 8"/>
          <p:cNvSpPr>
            <a:spLocks noGrp="1"/>
          </p:cNvSpPr>
          <p:nvPr>
            <p:ph sz="quarter" idx="17"/>
          </p:nvPr>
        </p:nvSpPr>
        <p:spPr>
          <a:xfrm>
            <a:off x="5040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Content Placeholder 8"/>
          <p:cNvSpPr>
            <a:spLocks noGrp="1"/>
          </p:cNvSpPr>
          <p:nvPr>
            <p:ph sz="quarter" idx="18"/>
          </p:nvPr>
        </p:nvSpPr>
        <p:spPr>
          <a:xfrm>
            <a:off x="42948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8"/>
          <p:cNvSpPr>
            <a:spLocks noGrp="1"/>
          </p:cNvSpPr>
          <p:nvPr>
            <p:ph sz="quarter" idx="19"/>
          </p:nvPr>
        </p:nvSpPr>
        <p:spPr>
          <a:xfrm>
            <a:off x="8085600" y="2736000"/>
            <a:ext cx="3646800" cy="3232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67992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rge Image +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hasCustomPrompt="1"/>
          </p:nvPr>
        </p:nvSpPr>
        <p:spPr>
          <a:xfrm>
            <a:off x="504000" y="5796000"/>
            <a:ext cx="3754800" cy="360000"/>
          </a:xfrm>
        </p:spPr>
        <p:txBody>
          <a:bodyPr/>
          <a:lstStyle/>
          <a:p>
            <a:pPr lvl="0"/>
            <a:r>
              <a:rPr lang="en-US" dirty="0"/>
              <a:t>Edit Master text styles</a:t>
            </a:r>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6" name="Slide Number Placeholder 5"/>
          <p:cNvSpPr>
            <a:spLocks noGrp="1"/>
          </p:cNvSpPr>
          <p:nvPr>
            <p:ph type="sldNum" sz="quarter" idx="12"/>
          </p:nvPr>
        </p:nvSpPr>
        <p:spPr/>
        <p:txBody>
          <a:bodyPr/>
          <a:lstStyle/>
          <a:p>
            <a:fld id="{0B868178-02AE-42FC-958D-6B8F13B60175}" type="slidenum">
              <a:rPr lang="en-GB" smtClean="0"/>
              <a:t>‹#›</a:t>
            </a:fld>
            <a:endParaRPr lang="en-GB"/>
          </a:p>
        </p:txBody>
      </p:sp>
      <p:sp>
        <p:nvSpPr>
          <p:cNvPr id="9" name="Content Placeholder 8"/>
          <p:cNvSpPr>
            <a:spLocks noGrp="1"/>
          </p:cNvSpPr>
          <p:nvPr>
            <p:ph sz="quarter" idx="17"/>
          </p:nvPr>
        </p:nvSpPr>
        <p:spPr>
          <a:xfrm>
            <a:off x="504000" y="1512000"/>
            <a:ext cx="11232000" cy="4150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526867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5" name="Slide Number Placeholder 4"/>
          <p:cNvSpPr>
            <a:spLocks noGrp="1"/>
          </p:cNvSpPr>
          <p:nvPr>
            <p:ph type="sldNum" sz="quarter" idx="12"/>
          </p:nvPr>
        </p:nvSpPr>
        <p:spPr/>
        <p:txBody>
          <a:bodyPr/>
          <a:lstStyle/>
          <a:p>
            <a:fld id="{0B868178-02AE-42FC-958D-6B8F13B60175}" type="slidenum">
              <a:rPr lang="en-GB" smtClean="0"/>
              <a:t>‹#›</a:t>
            </a:fld>
            <a:endParaRPr lang="en-GB"/>
          </a:p>
        </p:txBody>
      </p:sp>
    </p:spTree>
    <p:extLst>
      <p:ext uri="{BB962C8B-B14F-4D97-AF65-F5344CB8AC3E}">
        <p14:creationId xmlns:p14="http://schemas.microsoft.com/office/powerpoint/2010/main" val="70233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289200" y="6228581"/>
            <a:ext cx="3600000" cy="287267"/>
          </a:xfrm>
          <a:prstGeom prst="rect">
            <a:avLst/>
          </a:prstGeom>
        </p:spPr>
        <p:txBody>
          <a:bodyPr/>
          <a:lstStyle/>
          <a:p>
            <a:endParaRPr lang="en-GB" dirty="0"/>
          </a:p>
        </p:txBody>
      </p:sp>
      <p:sp>
        <p:nvSpPr>
          <p:cNvPr id="4" name="Slide Number Placeholder 3"/>
          <p:cNvSpPr>
            <a:spLocks noGrp="1"/>
          </p:cNvSpPr>
          <p:nvPr>
            <p:ph type="sldNum" sz="quarter" idx="12"/>
          </p:nvPr>
        </p:nvSpPr>
        <p:spPr/>
        <p:txBody>
          <a:bodyPr/>
          <a:lstStyle/>
          <a:p>
            <a:fld id="{0B868178-02AE-42FC-958D-6B8F13B60175}" type="slidenum">
              <a:rPr lang="en-GB" smtClean="0"/>
              <a:t>‹#›</a:t>
            </a:fld>
            <a:endParaRPr lang="en-GB"/>
          </a:p>
        </p:txBody>
      </p:sp>
      <p:sp>
        <p:nvSpPr>
          <p:cNvPr id="7" name="TextBox 6"/>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a:t>
            </a:r>
            <a:r>
              <a:rPr lang="en-GB" sz="1000" dirty="0" err="1">
                <a:solidFill>
                  <a:schemeClr val="accent1"/>
                </a:solidFill>
              </a:rPr>
              <a:t>plc</a:t>
            </a:r>
            <a:r>
              <a:rPr lang="en-GB" sz="1000" dirty="0">
                <a:solidFill>
                  <a:schemeClr val="accent1"/>
                </a:solidFill>
              </a:rPr>
              <a:t> </a:t>
            </a:r>
            <a:r>
              <a:rPr lang="is-IS" sz="1000" dirty="0" smtClean="0">
                <a:solidFill>
                  <a:schemeClr val="accent1"/>
                </a:solidFill>
              </a:rPr>
              <a:t>2018</a:t>
            </a:r>
            <a:endParaRPr lang="en-GB" sz="1000" dirty="0">
              <a:solidFill>
                <a:schemeClr val="accent1"/>
              </a:solidFill>
            </a:endParaRPr>
          </a:p>
        </p:txBody>
      </p:sp>
      <p:pic>
        <p:nvPicPr>
          <p:cNvPr id="6" name="Picture 5">
            <a:extLst>
              <a:ext uri="{FF2B5EF4-FFF2-40B4-BE49-F238E27FC236}">
                <a16:creationId xmlns="" xmlns:a16="http://schemas.microsoft.com/office/drawing/2014/main" id="{0F8FC6F6-2D94-4EFB-A433-89FA67602B1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780285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image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4000" y="1800000"/>
            <a:ext cx="8640000" cy="1260000"/>
          </a:xfrm>
        </p:spPr>
        <p:txBody>
          <a:bodyPr/>
          <a:lstStyle>
            <a:lvl1pPr algn="l">
              <a:lnSpc>
                <a:spcPct val="85000"/>
              </a:lnSpc>
              <a:defRPr sz="4400" b="0" i="0">
                <a:solidFill>
                  <a:schemeClr val="bg1"/>
                </a:solidFill>
                <a:latin typeface="+mn-lt"/>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481875" y="3204245"/>
            <a:ext cx="8640000" cy="718167"/>
          </a:xfrm>
        </p:spPr>
        <p:txBody>
          <a:bodyPr/>
          <a:lstStyle>
            <a:lvl1pPr marL="0" indent="0" algn="l">
              <a:lnSpc>
                <a:spcPct val="100000"/>
              </a:lnSpc>
              <a:buNone/>
              <a:defRPr sz="2400" b="0" i="0">
                <a:solidFill>
                  <a:schemeClr val="bg1"/>
                </a:solidFill>
                <a:latin typeface="+mn-lt"/>
              </a:defRPr>
            </a:lvl1pPr>
            <a:lvl2pPr marL="456057" indent="0" algn="ctr">
              <a:buNone/>
              <a:defRPr>
                <a:solidFill>
                  <a:schemeClr val="tx1">
                    <a:tint val="75000"/>
                  </a:schemeClr>
                </a:solidFill>
              </a:defRPr>
            </a:lvl2pPr>
            <a:lvl3pPr marL="912114" indent="0" algn="ctr">
              <a:buNone/>
              <a:defRPr>
                <a:solidFill>
                  <a:schemeClr val="tx1">
                    <a:tint val="75000"/>
                  </a:schemeClr>
                </a:solidFill>
              </a:defRPr>
            </a:lvl3pPr>
            <a:lvl4pPr marL="1368171" indent="0" algn="ctr">
              <a:buNone/>
              <a:defRPr>
                <a:solidFill>
                  <a:schemeClr val="tx1">
                    <a:tint val="75000"/>
                  </a:schemeClr>
                </a:solidFill>
              </a:defRPr>
            </a:lvl4pPr>
            <a:lvl5pPr marL="1824228" indent="0" algn="ctr">
              <a:buNone/>
              <a:defRPr>
                <a:solidFill>
                  <a:schemeClr val="tx1">
                    <a:tint val="75000"/>
                  </a:schemeClr>
                </a:solidFill>
              </a:defRPr>
            </a:lvl5pPr>
            <a:lvl6pPr marL="2280285" indent="0" algn="ctr">
              <a:buNone/>
              <a:defRPr>
                <a:solidFill>
                  <a:schemeClr val="tx1">
                    <a:tint val="75000"/>
                  </a:schemeClr>
                </a:solidFill>
              </a:defRPr>
            </a:lvl6pPr>
            <a:lvl7pPr marL="2736342" indent="0" algn="ctr">
              <a:buNone/>
              <a:defRPr>
                <a:solidFill>
                  <a:schemeClr val="tx1">
                    <a:tint val="75000"/>
                  </a:schemeClr>
                </a:solidFill>
              </a:defRPr>
            </a:lvl7pPr>
            <a:lvl8pPr marL="3192399" indent="0" algn="ctr">
              <a:buNone/>
              <a:defRPr>
                <a:solidFill>
                  <a:schemeClr val="tx1">
                    <a:tint val="75000"/>
                  </a:schemeClr>
                </a:solidFill>
              </a:defRPr>
            </a:lvl8pPr>
            <a:lvl9pPr marL="3648456" indent="0" algn="ctr">
              <a:buNone/>
              <a:defRPr>
                <a:solidFill>
                  <a:schemeClr val="tx1">
                    <a:tint val="75000"/>
                  </a:schemeClr>
                </a:solidFill>
              </a:defRPr>
            </a:lvl9pPr>
          </a:lstStyle>
          <a:p>
            <a:r>
              <a:rPr lang="en-US" dirty="0"/>
              <a:t>Click to edit Master date style</a:t>
            </a:r>
            <a:endParaRPr lang="en-GB" dirty="0"/>
          </a:p>
        </p:txBody>
      </p:sp>
      <p:sp>
        <p:nvSpPr>
          <p:cNvPr id="6" name="Slide Number Placeholder 5"/>
          <p:cNvSpPr>
            <a:spLocks noGrp="1"/>
          </p:cNvSpPr>
          <p:nvPr>
            <p:ph type="sldNum" sz="quarter" idx="12"/>
          </p:nvPr>
        </p:nvSpPr>
        <p:spPr/>
        <p:txBody>
          <a:bodyPr/>
          <a:lstStyle>
            <a:lvl1pPr>
              <a:defRPr sz="1000">
                <a:solidFill>
                  <a:schemeClr val="bg1"/>
                </a:solidFill>
              </a:defRPr>
            </a:lvl1pPr>
          </a:lstStyle>
          <a:p>
            <a:fld id="{0B868178-02AE-42FC-958D-6B8F13B60175}" type="slidenum">
              <a:rPr lang="en-GB" smtClean="0"/>
              <a:pPr/>
              <a:t>‹#›</a:t>
            </a:fld>
            <a:endParaRPr lang="en-GB"/>
          </a:p>
        </p:txBody>
      </p:sp>
      <p:sp>
        <p:nvSpPr>
          <p:cNvPr id="9" name="TextBox 8"/>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is-IS" sz="1000" dirty="0" smtClean="0">
                <a:solidFill>
                  <a:srgbClr val="FFFFFF"/>
                </a:solidFill>
              </a:rPr>
              <a:t>2018</a:t>
            </a:r>
            <a:endParaRPr lang="en-GB" sz="1000" dirty="0">
              <a:solidFill>
                <a:srgbClr val="FFFFFF"/>
              </a:solidFill>
            </a:endParaRPr>
          </a:p>
        </p:txBody>
      </p:sp>
      <p:pic>
        <p:nvPicPr>
          <p:cNvPr id="7" name="Picture 6">
            <a:extLst>
              <a:ext uri="{FF2B5EF4-FFF2-40B4-BE49-F238E27FC236}">
                <a16:creationId xmlns="" xmlns:a16="http://schemas.microsoft.com/office/drawing/2014/main" id="{4EDC729A-98FE-4613-8BBE-7F95C55350F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6545" y="742041"/>
            <a:ext cx="2160000" cy="248633"/>
          </a:xfrm>
          <a:prstGeom prst="rect">
            <a:avLst/>
          </a:prstGeom>
        </p:spPr>
      </p:pic>
    </p:spTree>
    <p:extLst>
      <p:ext uri="{BB962C8B-B14F-4D97-AF65-F5344CB8AC3E}">
        <p14:creationId xmlns:p14="http://schemas.microsoft.com/office/powerpoint/2010/main" val="288089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7" name="TextBox 6"/>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is-IS"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3284594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is-IS"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658465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blu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is-IS"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110352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image (large text) (blank)">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8640000" cy="1620000"/>
          </a:xfrm>
        </p:spPr>
        <p:txBody>
          <a:bodyPr anchor="t" anchorCtr="0"/>
          <a:lstStyle>
            <a:lvl1pPr algn="l">
              <a:lnSpc>
                <a:spcPct val="90000"/>
              </a:lnSpc>
              <a:defRPr sz="4800" b="0" cap="none" baseline="0">
                <a:solidFill>
                  <a:schemeClr val="bg1"/>
                </a:solidFill>
                <a:latin typeface="+mn-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8" name="TextBox 7"/>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is-IS"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225428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purpl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is-IS"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2322115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small text) (pin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0" y="1799999"/>
            <a:ext cx="6480000" cy="324000"/>
          </a:xfrm>
        </p:spPr>
        <p:txBody>
          <a:bodyPr anchor="t" anchorCtr="0"/>
          <a:lstStyle>
            <a:lvl1pPr algn="l">
              <a:lnSpc>
                <a:spcPct val="100000"/>
              </a:lnSpc>
              <a:defRPr sz="2400" b="1" cap="none" baseline="0">
                <a:solidFill>
                  <a:schemeClr val="bg1"/>
                </a:solidFill>
                <a:latin typeface="+mj-lt"/>
              </a:defRPr>
            </a:lvl1pPr>
          </a:lstStyle>
          <a:p>
            <a:r>
              <a:rPr lang="en-US" dirty="0"/>
              <a:t>Click to edit Master Divider title style</a:t>
            </a:r>
            <a:endParaRPr lang="en-GB" dirty="0"/>
          </a:p>
        </p:txBody>
      </p:sp>
      <p:sp>
        <p:nvSpPr>
          <p:cNvPr id="5" name="Footer Placeholder 4"/>
          <p:cNvSpPr>
            <a:spLocks noGrp="1"/>
          </p:cNvSpPr>
          <p:nvPr>
            <p:ph type="ftr" sz="quarter" idx="11"/>
          </p:nvPr>
        </p:nvSpPr>
        <p:spPr>
          <a:xfrm>
            <a:off x="6289200" y="6228581"/>
            <a:ext cx="3600000" cy="287267"/>
          </a:xfrm>
          <a:prstGeom prst="rect">
            <a:avLst/>
          </a:prstGeom>
        </p:spPr>
        <p:txBody>
          <a:bodyPr/>
          <a:lstStyle>
            <a:lvl1pPr>
              <a:defRPr>
                <a:solidFill>
                  <a:schemeClr val="bg1"/>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B868178-02AE-42FC-958D-6B8F13B60175}" type="slidenum">
              <a:rPr lang="en-GB" smtClean="0"/>
              <a:pPr/>
              <a:t>‹#›</a:t>
            </a:fld>
            <a:endParaRPr lang="en-GB"/>
          </a:p>
        </p:txBody>
      </p:sp>
      <p:sp>
        <p:nvSpPr>
          <p:cNvPr id="9" name="Text Placeholder 8"/>
          <p:cNvSpPr>
            <a:spLocks noGrp="1"/>
          </p:cNvSpPr>
          <p:nvPr>
            <p:ph type="body" sz="quarter" idx="13"/>
          </p:nvPr>
        </p:nvSpPr>
        <p:spPr>
          <a:xfrm>
            <a:off x="502509" y="2160160"/>
            <a:ext cx="6480000" cy="1620000"/>
          </a:xfrm>
        </p:spPr>
        <p:txBody>
          <a:bodyPr/>
          <a:lstStyle>
            <a:lvl1pPr>
              <a:lnSpc>
                <a:spcPct val="100000"/>
              </a:lnSpc>
              <a:defRPr sz="2400" b="0">
                <a:solidFill>
                  <a:schemeClr val="bg1"/>
                </a:solidFill>
                <a:latin typeface="+mn-lt"/>
              </a:defRPr>
            </a:lvl1pPr>
          </a:lstStyle>
          <a:p>
            <a:pPr lvl="0"/>
            <a:r>
              <a:rPr lang="en-US"/>
              <a:t>Edit Master text styles</a:t>
            </a:r>
          </a:p>
        </p:txBody>
      </p:sp>
      <p:sp>
        <p:nvSpPr>
          <p:cNvPr id="10" name="TextBox 9"/>
          <p:cNvSpPr txBox="1"/>
          <p:nvPr userDrawn="1"/>
        </p:nvSpPr>
        <p:spPr>
          <a:xfrm>
            <a:off x="1007484" y="6254795"/>
            <a:ext cx="2160000" cy="261818"/>
          </a:xfrm>
          <a:prstGeom prst="rect">
            <a:avLst/>
          </a:prstGeom>
          <a:noFill/>
        </p:spPr>
        <p:txBody>
          <a:bodyPr wrap="square" lIns="0" tIns="0" rIns="0" bIns="0" rtlCol="0" anchor="b" anchorCtr="0">
            <a:noAutofit/>
          </a:bodyPr>
          <a:lstStyle/>
          <a:p>
            <a:r>
              <a:rPr lang="en-GB" sz="1000" dirty="0">
                <a:solidFill>
                  <a:srgbClr val="FFFFFF"/>
                </a:solidFill>
              </a:rPr>
              <a:t>British Telecommunications </a:t>
            </a:r>
            <a:r>
              <a:rPr lang="en-GB" sz="1000" dirty="0" err="1">
                <a:solidFill>
                  <a:srgbClr val="FFFFFF"/>
                </a:solidFill>
              </a:rPr>
              <a:t>plc</a:t>
            </a:r>
            <a:r>
              <a:rPr lang="en-GB" sz="1000" dirty="0">
                <a:solidFill>
                  <a:srgbClr val="FFFFFF"/>
                </a:solidFill>
              </a:rPr>
              <a:t> </a:t>
            </a:r>
            <a:r>
              <a:rPr lang="is-IS" sz="1000" dirty="0" smtClean="0">
                <a:solidFill>
                  <a:srgbClr val="FFFFFF"/>
                </a:solidFill>
              </a:rPr>
              <a:t>2018</a:t>
            </a:r>
            <a:endParaRPr lang="en-GB" sz="1000" dirty="0">
              <a:solidFill>
                <a:srgbClr val="FFFFFF"/>
              </a:solidFill>
            </a:endParaRPr>
          </a:p>
        </p:txBody>
      </p:sp>
    </p:spTree>
    <p:extLst>
      <p:ext uri="{BB962C8B-B14F-4D97-AF65-F5344CB8AC3E}">
        <p14:creationId xmlns:p14="http://schemas.microsoft.com/office/powerpoint/2010/main" val="3062979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00" y="324000"/>
            <a:ext cx="11232000" cy="432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504000" y="1512000"/>
            <a:ext cx="11232000" cy="4464000"/>
          </a:xfrm>
          <a:prstGeom prst="rect">
            <a:avLst/>
          </a:prstGeom>
        </p:spPr>
        <p:txBody>
          <a:bodyPr vert="horz"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6289200" y="6228000"/>
            <a:ext cx="3600000" cy="287267"/>
          </a:xfrm>
          <a:prstGeom prst="rect">
            <a:avLst/>
          </a:prstGeom>
        </p:spPr>
        <p:txBody>
          <a:bodyPr vert="horz" lIns="0" tIns="0" rIns="0" bIns="0" rtlCol="0" anchor="b" anchorCtr="0">
            <a:noAutofit/>
          </a:bodyPr>
          <a:lstStyle>
            <a:lvl1pPr algn="r">
              <a:defRPr sz="1000">
                <a:solidFill>
                  <a:schemeClr val="accent1"/>
                </a:solidFill>
              </a:defRPr>
            </a:lvl1pPr>
          </a:lstStyle>
          <a:p>
            <a:endParaRPr lang="en-GB" dirty="0"/>
          </a:p>
        </p:txBody>
      </p:sp>
      <p:sp>
        <p:nvSpPr>
          <p:cNvPr id="6" name="Slide Number Placeholder 5"/>
          <p:cNvSpPr>
            <a:spLocks noGrp="1"/>
          </p:cNvSpPr>
          <p:nvPr>
            <p:ph type="sldNum" sz="quarter" idx="4"/>
          </p:nvPr>
        </p:nvSpPr>
        <p:spPr>
          <a:xfrm>
            <a:off x="504000" y="6228581"/>
            <a:ext cx="360000" cy="287267"/>
          </a:xfrm>
          <a:prstGeom prst="rect">
            <a:avLst/>
          </a:prstGeom>
        </p:spPr>
        <p:txBody>
          <a:bodyPr vert="horz" lIns="0" tIns="0" rIns="0" bIns="0" rtlCol="0" anchor="b" anchorCtr="0">
            <a:noAutofit/>
          </a:bodyPr>
          <a:lstStyle>
            <a:lvl1pPr algn="l">
              <a:defRPr sz="1000">
                <a:solidFill>
                  <a:schemeClr val="accent1"/>
                </a:solidFill>
              </a:defRPr>
            </a:lvl1pPr>
          </a:lstStyle>
          <a:p>
            <a:fld id="{0B868178-02AE-42FC-958D-6B8F13B60175}" type="slidenum">
              <a:rPr lang="en-GB" smtClean="0"/>
              <a:pPr/>
              <a:t>‹#›</a:t>
            </a:fld>
            <a:endParaRPr lang="en-GB" dirty="0"/>
          </a:p>
        </p:txBody>
      </p:sp>
      <p:cxnSp>
        <p:nvCxnSpPr>
          <p:cNvPr id="8" name="Straight Connector 7"/>
          <p:cNvCxnSpPr/>
          <p:nvPr/>
        </p:nvCxnSpPr>
        <p:spPr>
          <a:xfrm>
            <a:off x="504000" y="936000"/>
            <a:ext cx="11232000" cy="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007484" y="6254795"/>
            <a:ext cx="2160000" cy="261818"/>
          </a:xfrm>
          <a:prstGeom prst="rect">
            <a:avLst/>
          </a:prstGeom>
          <a:noFill/>
        </p:spPr>
        <p:txBody>
          <a:bodyPr wrap="square" lIns="0" tIns="0" rIns="0" bIns="0" rtlCol="0" anchor="b" anchorCtr="0">
            <a:noAutofit/>
          </a:bodyPr>
          <a:lstStyle/>
          <a:p>
            <a:r>
              <a:rPr lang="en-GB" sz="1000" dirty="0">
                <a:solidFill>
                  <a:schemeClr val="accent1"/>
                </a:solidFill>
              </a:rPr>
              <a:t>British Telecommunications </a:t>
            </a:r>
            <a:r>
              <a:rPr lang="en-GB" sz="1000" dirty="0" err="1">
                <a:solidFill>
                  <a:schemeClr val="accent1"/>
                </a:solidFill>
              </a:rPr>
              <a:t>plc</a:t>
            </a:r>
            <a:r>
              <a:rPr lang="en-GB" sz="1000" dirty="0">
                <a:solidFill>
                  <a:schemeClr val="accent1"/>
                </a:solidFill>
              </a:rPr>
              <a:t> </a:t>
            </a:r>
            <a:r>
              <a:rPr lang="en-GB" sz="1000" dirty="0" smtClean="0">
                <a:solidFill>
                  <a:schemeClr val="accent1"/>
                </a:solidFill>
              </a:rPr>
              <a:t>2018</a:t>
            </a:r>
            <a:endParaRPr lang="en-GB" sz="1000" dirty="0">
              <a:solidFill>
                <a:schemeClr val="accent1"/>
              </a:solidFill>
            </a:endParaRPr>
          </a:p>
        </p:txBody>
      </p:sp>
      <p:pic>
        <p:nvPicPr>
          <p:cNvPr id="9" name="Picture 8">
            <a:extLst>
              <a:ext uri="{FF2B5EF4-FFF2-40B4-BE49-F238E27FC236}">
                <a16:creationId xmlns="" xmlns:a16="http://schemas.microsoft.com/office/drawing/2014/main" id="{986C0A9E-068F-46D6-848B-30CCFAE45A3A}"/>
              </a:ext>
            </a:extLst>
          </p:cNvPr>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10177200" y="6289200"/>
            <a:ext cx="1620000" cy="186474"/>
          </a:xfrm>
          <a:prstGeom prst="rect">
            <a:avLst/>
          </a:prstGeom>
        </p:spPr>
      </p:pic>
    </p:spTree>
    <p:extLst>
      <p:ext uri="{BB962C8B-B14F-4D97-AF65-F5344CB8AC3E}">
        <p14:creationId xmlns:p14="http://schemas.microsoft.com/office/powerpoint/2010/main" val="3743216919"/>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88" r:id="rId3"/>
    <p:sldLayoutId id="2147483651" r:id="rId4"/>
    <p:sldLayoutId id="2147483656" r:id="rId5"/>
    <p:sldLayoutId id="2147483657" r:id="rId6"/>
    <p:sldLayoutId id="2147483689" r:id="rId7"/>
    <p:sldLayoutId id="2147483668" r:id="rId8"/>
    <p:sldLayoutId id="2147483669" r:id="rId9"/>
    <p:sldLayoutId id="2147483670" r:id="rId10"/>
    <p:sldLayoutId id="2147483690" r:id="rId11"/>
    <p:sldLayoutId id="2147483674" r:id="rId12"/>
    <p:sldLayoutId id="2147483675" r:id="rId13"/>
    <p:sldLayoutId id="2147483676" r:id="rId14"/>
    <p:sldLayoutId id="2147483691" r:id="rId15"/>
    <p:sldLayoutId id="2147483687" r:id="rId16"/>
    <p:sldLayoutId id="2147483684" r:id="rId17"/>
    <p:sldLayoutId id="2147483685" r:id="rId18"/>
    <p:sldLayoutId id="2147483686" r:id="rId19"/>
    <p:sldLayoutId id="2147483650" r:id="rId20"/>
    <p:sldLayoutId id="2147483652" r:id="rId21"/>
    <p:sldLayoutId id="2147483678" r:id="rId22"/>
    <p:sldLayoutId id="2147483679" r:id="rId23"/>
    <p:sldLayoutId id="2147483680" r:id="rId24"/>
    <p:sldLayoutId id="2147483681" r:id="rId25"/>
    <p:sldLayoutId id="2147483682" r:id="rId26"/>
    <p:sldLayoutId id="2147483683" r:id="rId27"/>
    <p:sldLayoutId id="2147483654" r:id="rId28"/>
    <p:sldLayoutId id="2147483655"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2114" rtl="0" eaLnBrk="1" latinLnBrk="0" hangingPunct="1">
        <a:spcBef>
          <a:spcPct val="0"/>
        </a:spcBef>
        <a:buNone/>
        <a:defRPr sz="2400" b="0" kern="1200">
          <a:solidFill>
            <a:schemeClr val="accent1"/>
          </a:solidFill>
          <a:latin typeface="+mj-lt"/>
          <a:ea typeface="+mj-ea"/>
          <a:cs typeface="+mj-cs"/>
        </a:defRPr>
      </a:lvl1pPr>
    </p:titleStyle>
    <p:bodyStyle>
      <a:lvl1pPr marL="0" indent="0" algn="l" defTabSz="912114" rtl="0" eaLnBrk="1" latinLnBrk="0" hangingPunct="1">
        <a:lnSpc>
          <a:spcPct val="110000"/>
        </a:lnSpc>
        <a:spcBef>
          <a:spcPts val="0"/>
        </a:spcBef>
        <a:spcAft>
          <a:spcPts val="0"/>
        </a:spcAft>
        <a:buFontTx/>
        <a:buNone/>
        <a:defRPr sz="1500" b="1" i="0" kern="1200">
          <a:solidFill>
            <a:schemeClr val="tx1"/>
          </a:solidFill>
          <a:latin typeface="+mj-lt"/>
          <a:ea typeface="+mn-ea"/>
          <a:cs typeface="+mn-cs"/>
        </a:defRPr>
      </a:lvl1pPr>
      <a:lvl2pPr marL="0" indent="0" algn="l" defTabSz="912114" rtl="0" eaLnBrk="1" latinLnBrk="0" hangingPunct="1">
        <a:lnSpc>
          <a:spcPct val="110000"/>
        </a:lnSpc>
        <a:spcBef>
          <a:spcPts val="0"/>
        </a:spcBef>
        <a:spcAft>
          <a:spcPts val="0"/>
        </a:spcAft>
        <a:buFont typeface="Arial" panose="020B0604020202020204" pitchFamily="34" charset="0"/>
        <a:buNone/>
        <a:defRPr sz="1500" kern="1200">
          <a:solidFill>
            <a:schemeClr val="tx1"/>
          </a:solidFill>
          <a:latin typeface="+mn-lt"/>
          <a:ea typeface="+mn-ea"/>
          <a:cs typeface="+mn-cs"/>
        </a:defRPr>
      </a:lvl2pPr>
      <a:lvl3pPr marL="180000" indent="-180000" algn="l" defTabSz="912114" rtl="0" eaLnBrk="1" latinLnBrk="0" hangingPunct="1">
        <a:lnSpc>
          <a:spcPct val="110000"/>
        </a:lnSpc>
        <a:spcBef>
          <a:spcPts val="0"/>
        </a:spcBef>
        <a:spcAft>
          <a:spcPts val="0"/>
        </a:spcAft>
        <a:buFont typeface="BT Font Light" panose="020B0403030204020203" pitchFamily="34" charset="0"/>
        <a:buChar char="–"/>
        <a:defRPr sz="1500" kern="1200">
          <a:solidFill>
            <a:schemeClr val="tx1"/>
          </a:solidFill>
          <a:latin typeface="+mn-lt"/>
          <a:ea typeface="+mn-ea"/>
          <a:cs typeface="+mn-cs"/>
        </a:defRPr>
      </a:lvl3pPr>
      <a:lvl4pPr marL="360000" indent="-180000" algn="l" defTabSz="912114" rtl="0" eaLnBrk="1" latinLnBrk="0" hangingPunct="1">
        <a:lnSpc>
          <a:spcPct val="110000"/>
        </a:lnSpc>
        <a:spcBef>
          <a:spcPts val="0"/>
        </a:spcBef>
        <a:spcAft>
          <a:spcPts val="0"/>
        </a:spcAft>
        <a:buFont typeface="BT Font Light" panose="020B0403030204020203" pitchFamily="34" charset="0"/>
        <a:buChar char="&gt;"/>
        <a:defRPr sz="1500" kern="1200">
          <a:solidFill>
            <a:schemeClr val="tx1"/>
          </a:solidFill>
          <a:latin typeface="+mn-lt"/>
          <a:ea typeface="+mn-ea"/>
          <a:cs typeface="+mn-cs"/>
        </a:defRPr>
      </a:lvl4pPr>
      <a:lvl5pPr marL="540000" indent="-180000" algn="l" defTabSz="912114" rtl="0" eaLnBrk="1" latinLnBrk="0" hangingPunct="1">
        <a:lnSpc>
          <a:spcPct val="110000"/>
        </a:lnSpc>
        <a:spcBef>
          <a:spcPts val="0"/>
        </a:spcBef>
        <a:spcAft>
          <a:spcPts val="0"/>
        </a:spcAft>
        <a:buFont typeface="BT Font Light" panose="020B0403030204020203" pitchFamily="34" charset="0"/>
        <a:buChar char="–"/>
        <a:defRPr sz="1500" kern="1200">
          <a:solidFill>
            <a:schemeClr val="tx1"/>
          </a:solidFill>
          <a:latin typeface="+mn-lt"/>
          <a:ea typeface="+mn-ea"/>
          <a:cs typeface="+mn-cs"/>
        </a:defRPr>
      </a:lvl5pPr>
      <a:lvl6pPr marL="2508314"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6pPr>
      <a:lvl7pPr marL="2964371"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7pPr>
      <a:lvl8pPr marL="3420428"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8pPr>
      <a:lvl9pPr marL="3876485" indent="-228029" algn="l" defTabSz="912114"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9pPr>
    </p:bodyStyle>
    <p:otherStyle>
      <a:defPPr>
        <a:defRPr lang="en-US"/>
      </a:defPPr>
      <a:lvl1pPr marL="0" algn="l" defTabSz="912114" rtl="0" eaLnBrk="1" latinLnBrk="0" hangingPunct="1">
        <a:defRPr sz="1795" kern="1200">
          <a:solidFill>
            <a:schemeClr val="tx1"/>
          </a:solidFill>
          <a:latin typeface="+mn-lt"/>
          <a:ea typeface="+mn-ea"/>
          <a:cs typeface="+mn-cs"/>
        </a:defRPr>
      </a:lvl1pPr>
      <a:lvl2pPr marL="456057" algn="l" defTabSz="912114" rtl="0" eaLnBrk="1" latinLnBrk="0" hangingPunct="1">
        <a:defRPr sz="1795" kern="1200">
          <a:solidFill>
            <a:schemeClr val="tx1"/>
          </a:solidFill>
          <a:latin typeface="+mn-lt"/>
          <a:ea typeface="+mn-ea"/>
          <a:cs typeface="+mn-cs"/>
        </a:defRPr>
      </a:lvl2pPr>
      <a:lvl3pPr marL="912114" algn="l" defTabSz="912114" rtl="0" eaLnBrk="1" latinLnBrk="0" hangingPunct="1">
        <a:defRPr sz="1795" kern="1200">
          <a:solidFill>
            <a:schemeClr val="tx1"/>
          </a:solidFill>
          <a:latin typeface="+mn-lt"/>
          <a:ea typeface="+mn-ea"/>
          <a:cs typeface="+mn-cs"/>
        </a:defRPr>
      </a:lvl3pPr>
      <a:lvl4pPr marL="1368171" algn="l" defTabSz="912114" rtl="0" eaLnBrk="1" latinLnBrk="0" hangingPunct="1">
        <a:defRPr sz="1795" kern="1200">
          <a:solidFill>
            <a:schemeClr val="tx1"/>
          </a:solidFill>
          <a:latin typeface="+mn-lt"/>
          <a:ea typeface="+mn-ea"/>
          <a:cs typeface="+mn-cs"/>
        </a:defRPr>
      </a:lvl4pPr>
      <a:lvl5pPr marL="1824228" algn="l" defTabSz="912114" rtl="0" eaLnBrk="1" latinLnBrk="0" hangingPunct="1">
        <a:defRPr sz="1795" kern="1200">
          <a:solidFill>
            <a:schemeClr val="tx1"/>
          </a:solidFill>
          <a:latin typeface="+mn-lt"/>
          <a:ea typeface="+mn-ea"/>
          <a:cs typeface="+mn-cs"/>
        </a:defRPr>
      </a:lvl5pPr>
      <a:lvl6pPr marL="2280285" algn="l" defTabSz="912114" rtl="0" eaLnBrk="1" latinLnBrk="0" hangingPunct="1">
        <a:defRPr sz="1795" kern="1200">
          <a:solidFill>
            <a:schemeClr val="tx1"/>
          </a:solidFill>
          <a:latin typeface="+mn-lt"/>
          <a:ea typeface="+mn-ea"/>
          <a:cs typeface="+mn-cs"/>
        </a:defRPr>
      </a:lvl6pPr>
      <a:lvl7pPr marL="2736342" algn="l" defTabSz="912114" rtl="0" eaLnBrk="1" latinLnBrk="0" hangingPunct="1">
        <a:defRPr sz="1795" kern="1200">
          <a:solidFill>
            <a:schemeClr val="tx1"/>
          </a:solidFill>
          <a:latin typeface="+mn-lt"/>
          <a:ea typeface="+mn-ea"/>
          <a:cs typeface="+mn-cs"/>
        </a:defRPr>
      </a:lvl7pPr>
      <a:lvl8pPr marL="3192399" algn="l" defTabSz="912114" rtl="0" eaLnBrk="1" latinLnBrk="0" hangingPunct="1">
        <a:defRPr sz="1795" kern="1200">
          <a:solidFill>
            <a:schemeClr val="tx1"/>
          </a:solidFill>
          <a:latin typeface="+mn-lt"/>
          <a:ea typeface="+mn-ea"/>
          <a:cs typeface="+mn-cs"/>
        </a:defRPr>
      </a:lvl8pPr>
      <a:lvl9pPr marL="3648456" algn="l" defTabSz="912114" rtl="0" eaLnBrk="1" latinLnBrk="0" hangingPunct="1">
        <a:defRPr sz="179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75" userDrawn="1">
          <p15:clr>
            <a:srgbClr val="F26B43"/>
          </p15:clr>
        </p15:guide>
        <p15:guide id="2" pos="31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btwholesale.com/pages/static/sales-tools/ethernet-order.htm" TargetMode="Externa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7978A413-411C-4357-9634-5516BEC772BF}"/>
              </a:ext>
            </a:extLst>
          </p:cNvPr>
          <p:cNvSpPr>
            <a:spLocks noGrp="1"/>
          </p:cNvSpPr>
          <p:nvPr>
            <p:ph type="sldNum" sz="quarter" idx="12"/>
          </p:nvPr>
        </p:nvSpPr>
        <p:spPr/>
        <p:txBody>
          <a:bodyPr/>
          <a:lstStyle/>
          <a:p>
            <a:fld id="{0B868178-02AE-42FC-958D-6B8F13B60175}" type="slidenum">
              <a:rPr lang="en-GB" smtClean="0"/>
              <a:pPr/>
              <a:t>1</a:t>
            </a:fld>
            <a:endParaRPr lang="en-GB"/>
          </a:p>
        </p:txBody>
      </p:sp>
      <p:sp>
        <p:nvSpPr>
          <p:cNvPr id="6" name="Title 5">
            <a:extLst>
              <a:ext uri="{FF2B5EF4-FFF2-40B4-BE49-F238E27FC236}">
                <a16:creationId xmlns="" xmlns:a16="http://schemas.microsoft.com/office/drawing/2014/main" id="{226863DD-BEA9-4A40-A432-142D2340EA74}"/>
              </a:ext>
            </a:extLst>
          </p:cNvPr>
          <p:cNvSpPr>
            <a:spLocks noGrp="1"/>
          </p:cNvSpPr>
          <p:nvPr>
            <p:ph type="ctrTitle"/>
          </p:nvPr>
        </p:nvSpPr>
        <p:spPr>
          <a:xfrm>
            <a:off x="504000" y="2484164"/>
            <a:ext cx="8640000" cy="575835"/>
          </a:xfrm>
        </p:spPr>
        <p:txBody>
          <a:bodyPr/>
          <a:lstStyle/>
          <a:p>
            <a:r>
              <a:rPr lang="en-GB" dirty="0"/>
              <a:t>Business Zone Ethernet – Saving an Order as a Template</a:t>
            </a:r>
          </a:p>
        </p:txBody>
      </p:sp>
      <p:sp>
        <p:nvSpPr>
          <p:cNvPr id="8" name="Subtitle 7">
            <a:extLst>
              <a:ext uri="{FF2B5EF4-FFF2-40B4-BE49-F238E27FC236}">
                <a16:creationId xmlns="" xmlns:a16="http://schemas.microsoft.com/office/drawing/2014/main" id="{6509E338-C459-4E85-BA08-BFD3573C8317}"/>
              </a:ext>
            </a:extLst>
          </p:cNvPr>
          <p:cNvSpPr>
            <a:spLocks noGrp="1"/>
          </p:cNvSpPr>
          <p:nvPr>
            <p:ph type="subTitle" idx="1"/>
          </p:nvPr>
        </p:nvSpPr>
        <p:spPr>
          <a:xfrm>
            <a:off x="481875" y="3638206"/>
            <a:ext cx="8640000" cy="718167"/>
          </a:xfrm>
        </p:spPr>
        <p:txBody>
          <a:bodyPr/>
          <a:lstStyle/>
          <a:p>
            <a:r>
              <a:rPr lang="en-US" dirty="0"/>
              <a:t>BT Wholesale Online</a:t>
            </a:r>
          </a:p>
          <a:p>
            <a:r>
              <a:rPr lang="en-US" dirty="0" smtClean="0"/>
              <a:t>V3</a:t>
            </a:r>
            <a:endParaRPr lang="en-US" dirty="0"/>
          </a:p>
        </p:txBody>
      </p:sp>
      <p:sp>
        <p:nvSpPr>
          <p:cNvPr id="5" name="Footer Placeholder 1">
            <a:extLst>
              <a:ext uri="{FF2B5EF4-FFF2-40B4-BE49-F238E27FC236}">
                <a16:creationId xmlns="" xmlns:a16="http://schemas.microsoft.com/office/drawing/2014/main" id="{4616199A-931F-4A22-B987-DB5270A86478}"/>
              </a:ext>
            </a:extLst>
          </p:cNvPr>
          <p:cNvSpPr txBox="1">
            <a:spLocks/>
          </p:cNvSpPr>
          <p:nvPr/>
        </p:nvSpPr>
        <p:spPr>
          <a:xfrm>
            <a:off x="481875" y="5724526"/>
            <a:ext cx="11254513" cy="504056"/>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330" dirty="0">
                <a:solidFill>
                  <a:schemeClr val="bg1"/>
                </a:solidFill>
                <a:latin typeface="BT Font Light" charset="0"/>
                <a:ea typeface="BT Font Light" charset="0"/>
                <a:cs typeface="BT Font Light" charset="0"/>
              </a:rPr>
              <a:t>LEGAL NOTICE: The information contained in this briefing is confidential information as per your terms and conditions with BT. Please do not forward, republish or permit unauthorised access. The content is accurate at the time of writing and is subject to change.</a:t>
            </a:r>
          </a:p>
        </p:txBody>
      </p:sp>
    </p:spTree>
    <p:extLst>
      <p:ext uri="{BB962C8B-B14F-4D97-AF65-F5344CB8AC3E}">
        <p14:creationId xmlns:p14="http://schemas.microsoft.com/office/powerpoint/2010/main" val="4189078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2470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Contents</a:t>
            </a:r>
            <a:endParaRPr lang="en-US" dirty="0"/>
          </a:p>
        </p:txBody>
      </p:sp>
      <p:sp>
        <p:nvSpPr>
          <p:cNvPr id="3" name="Content Placeholder 2"/>
          <p:cNvSpPr>
            <a:spLocks noGrp="1"/>
          </p:cNvSpPr>
          <p:nvPr>
            <p:ph idx="1"/>
          </p:nvPr>
        </p:nvSpPr>
        <p:spPr>
          <a:xfrm>
            <a:off x="504000" y="1512000"/>
            <a:ext cx="6767940" cy="4464000"/>
          </a:xfrm>
        </p:spPr>
        <p:txBody>
          <a:bodyPr/>
          <a:lstStyle/>
          <a:p>
            <a:r>
              <a:rPr lang="en-GB" b="1" dirty="0">
                <a:solidFill>
                  <a:schemeClr val="accent2"/>
                </a:solidFill>
                <a:latin typeface="+mj-lt"/>
              </a:rPr>
              <a:t>What’s in this User Guide?</a:t>
            </a:r>
          </a:p>
          <a:p>
            <a:r>
              <a:rPr lang="en-GB" dirty="0"/>
              <a:t>p3 - Pre-requisites</a:t>
            </a:r>
          </a:p>
          <a:p>
            <a:r>
              <a:rPr lang="en-GB" dirty="0"/>
              <a:t>p4 – Save order as template</a:t>
            </a:r>
          </a:p>
          <a:p>
            <a:endParaRPr lang="en-US" dirty="0"/>
          </a:p>
          <a:p>
            <a:endParaRPr lang="en-US" dirty="0"/>
          </a:p>
        </p:txBody>
      </p:sp>
      <p:sp>
        <p:nvSpPr>
          <p:cNvPr id="4" name="Slide Number Placeholder 3">
            <a:extLst>
              <a:ext uri="{FF2B5EF4-FFF2-40B4-BE49-F238E27FC236}">
                <a16:creationId xmlns="" xmlns:a16="http://schemas.microsoft.com/office/drawing/2014/main" id="{C005160D-628F-439D-91D1-265417670C46}"/>
              </a:ext>
            </a:extLst>
          </p:cNvPr>
          <p:cNvSpPr>
            <a:spLocks noGrp="1"/>
          </p:cNvSpPr>
          <p:nvPr>
            <p:ph type="sldNum" sz="quarter" idx="12"/>
          </p:nvPr>
        </p:nvSpPr>
        <p:spPr/>
        <p:txBody>
          <a:bodyPr/>
          <a:lstStyle/>
          <a:p>
            <a:fld id="{0B868178-02AE-42FC-958D-6B8F13B60175}" type="slidenum">
              <a:rPr lang="en-GB" smtClean="0"/>
              <a:t>2</a:t>
            </a:fld>
            <a:endParaRPr lang="en-GB"/>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5956" y="1476053"/>
            <a:ext cx="4282597" cy="3146398"/>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val="4277625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Version Control</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35159093"/>
              </p:ext>
            </p:extLst>
          </p:nvPr>
        </p:nvGraphicFramePr>
        <p:xfrm>
          <a:off x="503238" y="1511300"/>
          <a:ext cx="11233149" cy="1690400"/>
        </p:xfrm>
        <a:graphic>
          <a:graphicData uri="http://schemas.openxmlformats.org/drawingml/2006/table">
            <a:tbl>
              <a:tblPr firstRow="1" bandRow="1">
                <a:tableStyleId>{5C22544A-7EE6-4342-B048-85BDC9FD1C3A}</a:tableStyleId>
              </a:tblPr>
              <a:tblGrid>
                <a:gridCol w="1090998">
                  <a:extLst>
                    <a:ext uri="{9D8B030D-6E8A-4147-A177-3AD203B41FA5}">
                      <a16:colId xmlns="" xmlns:a16="http://schemas.microsoft.com/office/drawing/2014/main" val="20000"/>
                    </a:ext>
                  </a:extLst>
                </a:gridCol>
                <a:gridCol w="6397768">
                  <a:extLst>
                    <a:ext uri="{9D8B030D-6E8A-4147-A177-3AD203B41FA5}">
                      <a16:colId xmlns="" xmlns:a16="http://schemas.microsoft.com/office/drawing/2014/main" val="20001"/>
                    </a:ext>
                  </a:extLst>
                </a:gridCol>
                <a:gridCol w="3744383">
                  <a:extLst>
                    <a:ext uri="{9D8B030D-6E8A-4147-A177-3AD203B41FA5}">
                      <a16:colId xmlns="" xmlns:a16="http://schemas.microsoft.com/office/drawing/2014/main" val="20002"/>
                    </a:ext>
                  </a:extLst>
                </a:gridCol>
              </a:tblGrid>
              <a:tr h="344560">
                <a:tc>
                  <a:txBody>
                    <a:bodyPr/>
                    <a:lstStyle/>
                    <a:p>
                      <a:r>
                        <a:rPr lang="en-GB" sz="1500" dirty="0"/>
                        <a:t>Date</a:t>
                      </a:r>
                    </a:p>
                  </a:txBody>
                  <a:tcPr marL="124503" marR="124503" marT="60805" marB="60805"/>
                </a:tc>
                <a:tc>
                  <a:txBody>
                    <a:bodyPr/>
                    <a:lstStyle/>
                    <a:p>
                      <a:r>
                        <a:rPr lang="en-GB" sz="1500" dirty="0"/>
                        <a:t>Change</a:t>
                      </a:r>
                    </a:p>
                  </a:txBody>
                  <a:tcPr marL="124503" marR="124503" marT="60805" marB="60805"/>
                </a:tc>
                <a:tc>
                  <a:txBody>
                    <a:bodyPr/>
                    <a:lstStyle/>
                    <a:p>
                      <a:r>
                        <a:rPr lang="en-GB" sz="1500" dirty="0"/>
                        <a:t>Version</a:t>
                      </a:r>
                    </a:p>
                  </a:txBody>
                  <a:tcPr marL="124503" marR="124503" marT="60805" marB="60805"/>
                </a:tc>
                <a:extLst>
                  <a:ext uri="{0D108BD9-81ED-4DB2-BD59-A6C34878D82A}">
                    <a16:rowId xmlns="" xmlns:a16="http://schemas.microsoft.com/office/drawing/2014/main" val="10000"/>
                  </a:ext>
                </a:extLst>
              </a:tr>
              <a:tr h="344560">
                <a:tc>
                  <a:txBody>
                    <a:bodyPr/>
                    <a:lstStyle/>
                    <a:p>
                      <a:r>
                        <a:rPr lang="en-GB" sz="1600" dirty="0" smtClean="0"/>
                        <a:t>14/11/16</a:t>
                      </a:r>
                      <a:endParaRPr lang="en-GB" sz="1600" dirty="0"/>
                    </a:p>
                  </a:txBody>
                  <a:tcPr marL="124503" marR="124503" marT="60805" marB="60805"/>
                </a:tc>
                <a:tc>
                  <a:txBody>
                    <a:bodyPr/>
                    <a:lstStyle/>
                    <a:p>
                      <a:r>
                        <a:rPr lang="en-GB" sz="1500" dirty="0"/>
                        <a:t>User</a:t>
                      </a:r>
                      <a:r>
                        <a:rPr lang="en-GB" sz="1500" baseline="0" dirty="0"/>
                        <a:t> Guide </a:t>
                      </a:r>
                      <a:r>
                        <a:rPr lang="en-GB" sz="1500" dirty="0"/>
                        <a:t>Published.</a:t>
                      </a:r>
                    </a:p>
                  </a:txBody>
                  <a:tcPr marL="124503" marR="124503" marT="60805" marB="60805"/>
                </a:tc>
                <a:tc>
                  <a:txBody>
                    <a:bodyPr/>
                    <a:lstStyle/>
                    <a:p>
                      <a:r>
                        <a:rPr lang="en-GB" sz="1500" dirty="0"/>
                        <a:t>1</a:t>
                      </a:r>
                    </a:p>
                  </a:txBody>
                  <a:tcPr marL="124503" marR="124503" marT="60805" marB="60805"/>
                </a:tc>
                <a:extLst>
                  <a:ext uri="{0D108BD9-81ED-4DB2-BD59-A6C34878D82A}">
                    <a16:rowId xmlns="" xmlns:a16="http://schemas.microsoft.com/office/drawing/2014/main" val="10001"/>
                  </a:ext>
                </a:extLst>
              </a:tr>
              <a:tr h="344560">
                <a:tc>
                  <a:txBody>
                    <a:bodyPr/>
                    <a:lstStyle/>
                    <a:p>
                      <a:pPr marL="0" marR="0" indent="0" algn="l" defTabSz="912114" rtl="0" eaLnBrk="1" fontAlgn="auto" latinLnBrk="0" hangingPunct="1">
                        <a:lnSpc>
                          <a:spcPct val="100000"/>
                        </a:lnSpc>
                        <a:spcBef>
                          <a:spcPts val="0"/>
                        </a:spcBef>
                        <a:spcAft>
                          <a:spcPts val="0"/>
                        </a:spcAft>
                        <a:buClrTx/>
                        <a:buSzTx/>
                        <a:buFontTx/>
                        <a:buNone/>
                        <a:tabLst/>
                        <a:defRPr/>
                      </a:pPr>
                      <a:r>
                        <a:rPr lang="en-GB" sz="1600" dirty="0" smtClean="0"/>
                        <a:t>16/01/16</a:t>
                      </a:r>
                    </a:p>
                  </a:txBody>
                  <a:tcPr marL="124503" marR="124503" marT="60805" marB="60805"/>
                </a:tc>
                <a:tc>
                  <a:txBody>
                    <a:bodyPr/>
                    <a:lstStyle/>
                    <a:p>
                      <a:pPr marL="0" marR="0" indent="0" algn="l" defTabSz="912114" rtl="0" eaLnBrk="1" fontAlgn="auto" latinLnBrk="0" hangingPunct="1">
                        <a:lnSpc>
                          <a:spcPct val="100000"/>
                        </a:lnSpc>
                        <a:spcBef>
                          <a:spcPts val="0"/>
                        </a:spcBef>
                        <a:spcAft>
                          <a:spcPts val="0"/>
                        </a:spcAft>
                        <a:buClrTx/>
                        <a:buSzTx/>
                        <a:buFontTx/>
                        <a:buNone/>
                        <a:tabLst/>
                        <a:defRPr/>
                      </a:pPr>
                      <a:r>
                        <a:rPr lang="en-GB" sz="1600" dirty="0" smtClean="0"/>
                        <a:t>Updated</a:t>
                      </a:r>
                      <a:r>
                        <a:rPr lang="en-GB" sz="1600" baseline="0" dirty="0" smtClean="0"/>
                        <a:t> to include new available journeys (linked to Transformed Ethernet Ordering page)</a:t>
                      </a:r>
                      <a:endParaRPr lang="en-GB" sz="1600" dirty="0" smtClean="0"/>
                    </a:p>
                  </a:txBody>
                  <a:tcPr marL="124503" marR="124503" marT="60805" marB="60805"/>
                </a:tc>
                <a:tc>
                  <a:txBody>
                    <a:bodyPr/>
                    <a:lstStyle/>
                    <a:p>
                      <a:r>
                        <a:rPr lang="en-GB" sz="1500" dirty="0" smtClean="0"/>
                        <a:t>2</a:t>
                      </a:r>
                      <a:endParaRPr lang="en-GB" sz="1500" dirty="0"/>
                    </a:p>
                  </a:txBody>
                  <a:tcPr marL="124503" marR="124503" marT="60805" marB="60805"/>
                </a:tc>
              </a:tr>
              <a:tr h="344560">
                <a:tc>
                  <a:txBody>
                    <a:bodyPr/>
                    <a:lstStyle/>
                    <a:p>
                      <a:r>
                        <a:rPr lang="en-GB" sz="1600" dirty="0" smtClean="0"/>
                        <a:t>30/04/18</a:t>
                      </a:r>
                      <a:endParaRPr lang="en-GB" sz="1600" dirty="0"/>
                    </a:p>
                  </a:txBody>
                  <a:tcPr marL="124503" marR="124503" marT="60805" marB="60805"/>
                </a:tc>
                <a:tc>
                  <a:txBody>
                    <a:bodyPr/>
                    <a:lstStyle/>
                    <a:p>
                      <a:pPr marL="0" marR="0" indent="0" algn="l" defTabSz="912114" rtl="0" eaLnBrk="1" fontAlgn="auto" latinLnBrk="0" hangingPunct="1">
                        <a:lnSpc>
                          <a:spcPct val="100000"/>
                        </a:lnSpc>
                        <a:spcBef>
                          <a:spcPts val="0"/>
                        </a:spcBef>
                        <a:spcAft>
                          <a:spcPts val="0"/>
                        </a:spcAft>
                        <a:buClrTx/>
                        <a:buSzTx/>
                        <a:buFontTx/>
                        <a:buNone/>
                        <a:tabLst/>
                        <a:defRPr/>
                      </a:pPr>
                      <a:r>
                        <a:rPr lang="en-GB" sz="1500" dirty="0" smtClean="0"/>
                        <a:t>Re-branded</a:t>
                      </a:r>
                    </a:p>
                  </a:txBody>
                  <a:tcPr marL="124503" marR="124503" marT="60805" marB="60805"/>
                </a:tc>
                <a:tc>
                  <a:txBody>
                    <a:bodyPr/>
                    <a:lstStyle/>
                    <a:p>
                      <a:r>
                        <a:rPr lang="en-GB" sz="1500" dirty="0" smtClean="0"/>
                        <a:t>3</a:t>
                      </a:r>
                      <a:endParaRPr lang="en-GB" sz="1500" dirty="0"/>
                    </a:p>
                  </a:txBody>
                  <a:tcPr marL="124503" marR="124503" marT="60805" marB="60805"/>
                </a:tc>
              </a:tr>
            </a:tbl>
          </a:graphicData>
        </a:graphic>
      </p:graphicFrame>
      <p:sp>
        <p:nvSpPr>
          <p:cNvPr id="3" name="Slide Number Placeholder 2">
            <a:extLst>
              <a:ext uri="{FF2B5EF4-FFF2-40B4-BE49-F238E27FC236}">
                <a16:creationId xmlns="" xmlns:a16="http://schemas.microsoft.com/office/drawing/2014/main" id="{906E4234-0A79-469B-8493-7848974A2ED8}"/>
              </a:ext>
            </a:extLst>
          </p:cNvPr>
          <p:cNvSpPr>
            <a:spLocks noGrp="1"/>
          </p:cNvSpPr>
          <p:nvPr>
            <p:ph type="sldNum" sz="quarter" idx="12"/>
          </p:nvPr>
        </p:nvSpPr>
        <p:spPr/>
        <p:txBody>
          <a:bodyPr/>
          <a:lstStyle/>
          <a:p>
            <a:fld id="{0B868178-02AE-42FC-958D-6B8F13B60175}" type="slidenum">
              <a:rPr lang="en-GB" smtClean="0"/>
              <a:t>3</a:t>
            </a:fld>
            <a:endParaRPr lang="en-GB"/>
          </a:p>
        </p:txBody>
      </p:sp>
    </p:spTree>
    <p:extLst>
      <p:ext uri="{BB962C8B-B14F-4D97-AF65-F5344CB8AC3E}">
        <p14:creationId xmlns:p14="http://schemas.microsoft.com/office/powerpoint/2010/main" val="2757603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Pre-Requisites</a:t>
            </a:r>
            <a:endParaRPr lang="en-GB" dirty="0"/>
          </a:p>
        </p:txBody>
      </p:sp>
      <p:sp>
        <p:nvSpPr>
          <p:cNvPr id="4" name="Slide Number Placeholder 3"/>
          <p:cNvSpPr>
            <a:spLocks noGrp="1"/>
          </p:cNvSpPr>
          <p:nvPr>
            <p:ph type="sldNum" sz="quarter" idx="12"/>
          </p:nvPr>
        </p:nvSpPr>
        <p:spPr/>
        <p:txBody>
          <a:bodyPr/>
          <a:lstStyle/>
          <a:p>
            <a:fld id="{0B868178-02AE-42FC-958D-6B8F13B60175}" type="slidenum">
              <a:rPr lang="en-GB" smtClean="0"/>
              <a:t>4</a:t>
            </a:fld>
            <a:endParaRPr lang="en-GB"/>
          </a:p>
        </p:txBody>
      </p:sp>
      <p:sp>
        <p:nvSpPr>
          <p:cNvPr id="5" name="Content Placeholder 2"/>
          <p:cNvSpPr>
            <a:spLocks noGrp="1"/>
          </p:cNvSpPr>
          <p:nvPr>
            <p:ph idx="1"/>
          </p:nvPr>
        </p:nvSpPr>
        <p:spPr>
          <a:xfrm>
            <a:off x="504000" y="1332037"/>
            <a:ext cx="5615812" cy="4104456"/>
          </a:xfrm>
        </p:spPr>
        <p:txBody>
          <a:bodyPr/>
          <a:lstStyle/>
          <a:p>
            <a:r>
              <a:rPr lang="en-GB" sz="1600" b="1" dirty="0">
                <a:solidFill>
                  <a:schemeClr val="accent2"/>
                </a:solidFill>
                <a:latin typeface="+mj-lt"/>
              </a:rPr>
              <a:t>What do you need to enter an Ethernet order via the new journey</a:t>
            </a:r>
            <a:r>
              <a:rPr lang="en-GB" sz="1600" b="1" dirty="0" smtClean="0">
                <a:solidFill>
                  <a:schemeClr val="accent2"/>
                </a:solidFill>
                <a:latin typeface="+mj-lt"/>
              </a:rPr>
              <a:t>?</a:t>
            </a:r>
          </a:p>
          <a:p>
            <a:endParaRPr lang="en-GB" sz="1600" b="1" dirty="0">
              <a:solidFill>
                <a:schemeClr val="accent2"/>
              </a:solidFill>
              <a:latin typeface="+mj-lt"/>
            </a:endParaRPr>
          </a:p>
          <a:p>
            <a:pPr marL="285750" indent="-285750">
              <a:buFont typeface="Arial"/>
              <a:buChar char="•"/>
            </a:pPr>
            <a:r>
              <a:rPr lang="en-GB" sz="1600" dirty="0" smtClean="0">
                <a:cs typeface="Arial" panose="020B0604020202020204" pitchFamily="34" charset="0"/>
              </a:rPr>
              <a:t>You </a:t>
            </a:r>
            <a:r>
              <a:rPr lang="en-GB" sz="1600" dirty="0">
                <a:cs typeface="Arial" panose="020B0604020202020204" pitchFamily="34" charset="0"/>
              </a:rPr>
              <a:t>need correct access and privileges, including My BT Wholesale (Business zone). If you don’t have this, please contact your company administrator to action</a:t>
            </a:r>
          </a:p>
          <a:p>
            <a:pPr marL="285750" indent="-285750">
              <a:buFont typeface="Arial"/>
              <a:buChar char="•"/>
            </a:pPr>
            <a:r>
              <a:rPr lang="en-GB" sz="1600" dirty="0">
                <a:cs typeface="Arial" panose="020B0604020202020204" pitchFamily="34" charset="0"/>
              </a:rPr>
              <a:t>The journey is currently only available to enter orders based on specific combinations of </a:t>
            </a:r>
            <a:r>
              <a:rPr lang="en-GB" sz="1600" dirty="0" err="1">
                <a:cs typeface="Arial" panose="020B0604020202020204" pitchFamily="34" charset="0"/>
              </a:rPr>
              <a:t>Etherway</a:t>
            </a:r>
            <a:r>
              <a:rPr lang="en-GB" sz="1600" dirty="0">
                <a:cs typeface="Arial" panose="020B0604020202020204" pitchFamily="34" charset="0"/>
              </a:rPr>
              <a:t> Fibre, </a:t>
            </a:r>
            <a:r>
              <a:rPr lang="en-GB" sz="1600" dirty="0" err="1">
                <a:cs typeface="Arial" panose="020B0604020202020204" pitchFamily="34" charset="0"/>
              </a:rPr>
              <a:t>Etherway</a:t>
            </a:r>
            <a:r>
              <a:rPr lang="en-GB" sz="1600" dirty="0">
                <a:cs typeface="Arial" panose="020B0604020202020204" pitchFamily="34" charset="0"/>
              </a:rPr>
              <a:t> Copper and </a:t>
            </a:r>
            <a:r>
              <a:rPr lang="en-GB" sz="1600" dirty="0" err="1">
                <a:cs typeface="Arial" panose="020B0604020202020204" pitchFamily="34" charset="0"/>
              </a:rPr>
              <a:t>Etherflow</a:t>
            </a:r>
            <a:r>
              <a:rPr lang="en-GB" sz="1600" dirty="0">
                <a:cs typeface="Arial" panose="020B0604020202020204" pitchFamily="34" charset="0"/>
              </a:rPr>
              <a:t> Connect. Please visit our </a:t>
            </a:r>
            <a:r>
              <a:rPr lang="en-GB" sz="1600" dirty="0">
                <a:cs typeface="Arial" panose="020B0604020202020204" pitchFamily="34" charset="0"/>
                <a:hlinkClick r:id="rId2"/>
              </a:rPr>
              <a:t>Transformed Ethernet Ordering page</a:t>
            </a:r>
            <a:r>
              <a:rPr lang="en-GB" sz="1600" dirty="0">
                <a:cs typeface="Arial" panose="020B0604020202020204" pitchFamily="34" charset="0"/>
              </a:rPr>
              <a:t> to learn </a:t>
            </a:r>
            <a:r>
              <a:rPr lang="en-GB" sz="1600" dirty="0" smtClean="0">
                <a:cs typeface="Arial" panose="020B0604020202020204" pitchFamily="34" charset="0"/>
              </a:rPr>
              <a:t>more</a:t>
            </a:r>
            <a:endParaRPr lang="en-GB" sz="1600" dirty="0">
              <a:cs typeface="Arial" panose="020B0604020202020204" pitchFamily="34" charset="0"/>
            </a:endParaRPr>
          </a:p>
          <a:p>
            <a:pPr marL="285750" indent="-285750">
              <a:buFont typeface="Arial"/>
              <a:buChar char="•"/>
            </a:pPr>
            <a:r>
              <a:rPr lang="en-GB" sz="1600" dirty="0">
                <a:cs typeface="Arial" panose="020B0604020202020204" pitchFamily="34" charset="0"/>
              </a:rPr>
              <a:t>You must be using a Windows machine and using the latest version of Internet Explorer, Chrome or Firefox</a:t>
            </a:r>
          </a:p>
          <a:p>
            <a:pPr marL="285750" indent="-285750">
              <a:buFont typeface="Arial"/>
              <a:buChar char="•"/>
            </a:pPr>
            <a:r>
              <a:rPr lang="en-GB" sz="1600" dirty="0">
                <a:cs typeface="Arial" panose="020B0604020202020204" pitchFamily="34" charset="0"/>
              </a:rPr>
              <a:t>Mobile devices, Mac and Safari are not </a:t>
            </a:r>
            <a:r>
              <a:rPr lang="en-GB" sz="1600" dirty="0" smtClean="0">
                <a:cs typeface="Arial" panose="020B0604020202020204" pitchFamily="34" charset="0"/>
              </a:rPr>
              <a:t>supported</a:t>
            </a:r>
            <a:endParaRPr lang="en-GB" sz="1600" dirty="0"/>
          </a:p>
          <a:p>
            <a:endParaRPr lang="en-US" sz="1600" dirty="0"/>
          </a:p>
          <a:p>
            <a:endParaRPr lang="en-US" sz="1600" dirty="0"/>
          </a:p>
        </p:txBody>
      </p:sp>
      <p:pic>
        <p:nvPicPr>
          <p:cNvPr id="1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31928"/>
          <a:stretch/>
        </p:blipFill>
        <p:spPr bwMode="auto">
          <a:xfrm>
            <a:off x="6911900" y="1260029"/>
            <a:ext cx="4790000" cy="439179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800967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Save Order as Template</a:t>
            </a:r>
          </a:p>
        </p:txBody>
      </p:sp>
      <p:sp>
        <p:nvSpPr>
          <p:cNvPr id="4" name="Slide Number Placeholder 3"/>
          <p:cNvSpPr>
            <a:spLocks noGrp="1"/>
          </p:cNvSpPr>
          <p:nvPr>
            <p:ph type="sldNum" sz="quarter" idx="12"/>
          </p:nvPr>
        </p:nvSpPr>
        <p:spPr/>
        <p:txBody>
          <a:bodyPr/>
          <a:lstStyle/>
          <a:p>
            <a:fld id="{0B868178-02AE-42FC-958D-6B8F13B60175}" type="slidenum">
              <a:rPr lang="en-GB" smtClean="0"/>
              <a:t>5</a:t>
            </a:fld>
            <a:endParaRPr lang="en-GB"/>
          </a:p>
        </p:txBody>
      </p:sp>
      <p:sp>
        <p:nvSpPr>
          <p:cNvPr id="5" name="Content Placeholder 2"/>
          <p:cNvSpPr>
            <a:spLocks noGrp="1"/>
          </p:cNvSpPr>
          <p:nvPr>
            <p:ph idx="1"/>
          </p:nvPr>
        </p:nvSpPr>
        <p:spPr>
          <a:xfrm>
            <a:off x="504000" y="1332037"/>
            <a:ext cx="5615812" cy="4896544"/>
          </a:xfrm>
        </p:spPr>
        <p:txBody>
          <a:bodyPr/>
          <a:lstStyle/>
          <a:p>
            <a:r>
              <a:rPr lang="en-GB" sz="1600" b="1" dirty="0">
                <a:solidFill>
                  <a:schemeClr val="accent2"/>
                </a:solidFill>
                <a:latin typeface="BT Font"/>
                <a:cs typeface="BT Font"/>
              </a:rPr>
              <a:t>Introduction to saving an order as a template</a:t>
            </a:r>
          </a:p>
          <a:p>
            <a:endParaRPr lang="en-GB" sz="1600" dirty="0" smtClean="0"/>
          </a:p>
          <a:p>
            <a:r>
              <a:rPr lang="en-GB" sz="1600" dirty="0"/>
              <a:t>When entering an </a:t>
            </a:r>
            <a:r>
              <a:rPr lang="en-GB" sz="1600" dirty="0" smtClean="0"/>
              <a:t>order journey, </a:t>
            </a:r>
            <a:r>
              <a:rPr lang="en-GB" sz="1600" dirty="0"/>
              <a:t>you are given the option to ‘save your order as a template</a:t>
            </a:r>
            <a:r>
              <a:rPr lang="en-GB" sz="1600" dirty="0" smtClean="0"/>
              <a:t>’ on the confirmation screen.</a:t>
            </a:r>
            <a:endParaRPr lang="en-GB" sz="1600" dirty="0"/>
          </a:p>
          <a:p>
            <a:endParaRPr lang="en-GB" sz="1600" dirty="0"/>
          </a:p>
          <a:p>
            <a:r>
              <a:rPr lang="en-GB" sz="1600" dirty="0"/>
              <a:t>This allows you to save the way you’ve configured your order so you can use it again, saving you  time.</a:t>
            </a:r>
          </a:p>
          <a:p>
            <a:endParaRPr lang="en-GB" sz="1600" dirty="0"/>
          </a:p>
          <a:p>
            <a:r>
              <a:rPr lang="en-GB" sz="1600" dirty="0"/>
              <a:t>All your configuration will be saved except from the details that are unique to the order e.g. site address.</a:t>
            </a:r>
          </a:p>
          <a:p>
            <a:endParaRPr lang="en-GB" sz="1600" dirty="0"/>
          </a:p>
          <a:p>
            <a:r>
              <a:rPr lang="en-GB" sz="1600" dirty="0"/>
              <a:t>If you have any templates saved, you’ll see ‘My Ethernet Templates’ link on My BT Wholesale (Business Zone). </a:t>
            </a:r>
          </a:p>
          <a:p>
            <a:endParaRPr lang="en-GB" sz="1600" dirty="0" smtClean="0"/>
          </a:p>
          <a:p>
            <a:endParaRPr lang="en-GB" sz="1600" dirty="0"/>
          </a:p>
          <a:p>
            <a:endParaRPr lang="en-US" sz="1600" dirty="0"/>
          </a:p>
          <a:p>
            <a:endParaRPr lang="en-US" sz="1600" dirty="0"/>
          </a:p>
        </p:txBody>
      </p:sp>
      <p:pic>
        <p:nvPicPr>
          <p:cNvPr id="3" name="Picture 2"/>
          <p:cNvPicPr>
            <a:picLocks noChangeAspect="1"/>
          </p:cNvPicPr>
          <p:nvPr/>
        </p:nvPicPr>
        <p:blipFill>
          <a:blip r:embed="rId2"/>
          <a:stretch>
            <a:fillRect/>
          </a:stretch>
        </p:blipFill>
        <p:spPr>
          <a:xfrm>
            <a:off x="6695876" y="1332037"/>
            <a:ext cx="5021063" cy="23233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2268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Save Order as Template</a:t>
            </a:r>
          </a:p>
        </p:txBody>
      </p:sp>
      <p:sp>
        <p:nvSpPr>
          <p:cNvPr id="4" name="Slide Number Placeholder 3"/>
          <p:cNvSpPr>
            <a:spLocks noGrp="1"/>
          </p:cNvSpPr>
          <p:nvPr>
            <p:ph type="sldNum" sz="quarter" idx="12"/>
          </p:nvPr>
        </p:nvSpPr>
        <p:spPr/>
        <p:txBody>
          <a:bodyPr/>
          <a:lstStyle/>
          <a:p>
            <a:fld id="{0B868178-02AE-42FC-958D-6B8F13B60175}" type="slidenum">
              <a:rPr lang="en-GB" smtClean="0"/>
              <a:t>6</a:t>
            </a:fld>
            <a:endParaRPr lang="en-GB"/>
          </a:p>
        </p:txBody>
      </p:sp>
      <p:sp>
        <p:nvSpPr>
          <p:cNvPr id="5" name="Content Placeholder 2"/>
          <p:cNvSpPr>
            <a:spLocks noGrp="1"/>
          </p:cNvSpPr>
          <p:nvPr>
            <p:ph idx="1"/>
          </p:nvPr>
        </p:nvSpPr>
        <p:spPr>
          <a:xfrm>
            <a:off x="504000" y="1332037"/>
            <a:ext cx="4823724" cy="4896544"/>
          </a:xfrm>
        </p:spPr>
        <p:txBody>
          <a:bodyPr/>
          <a:lstStyle/>
          <a:p>
            <a:r>
              <a:rPr lang="en-GB" sz="1600" b="1" dirty="0">
                <a:solidFill>
                  <a:schemeClr val="accent2"/>
                </a:solidFill>
                <a:latin typeface="BT Font"/>
                <a:cs typeface="BT Font"/>
              </a:rPr>
              <a:t>Step 1: Saving the template</a:t>
            </a:r>
          </a:p>
          <a:p>
            <a:endParaRPr lang="en-GB" sz="1600" dirty="0" smtClean="0"/>
          </a:p>
          <a:p>
            <a:r>
              <a:rPr lang="en-GB" sz="1600" dirty="0"/>
              <a:t>When placing an order, on the confirmation screen you’ll have the option to save the order as a template.</a:t>
            </a:r>
          </a:p>
          <a:p>
            <a:endParaRPr lang="en-GB" sz="1600" dirty="0"/>
          </a:p>
          <a:p>
            <a:pPr marL="342900" indent="-342900">
              <a:buFont typeface="+mj-lt"/>
              <a:buAutoNum type="arabicPeriod"/>
            </a:pPr>
            <a:r>
              <a:rPr lang="en-GB" sz="1600" dirty="0"/>
              <a:t>When ordering, you’ll need to give your order a reference. This will also be used to identify your </a:t>
            </a:r>
            <a:r>
              <a:rPr lang="en-GB" sz="1600" dirty="0" smtClean="0"/>
              <a:t>template</a:t>
            </a:r>
          </a:p>
          <a:p>
            <a:pPr marL="342900" indent="-342900">
              <a:buFont typeface="+mj-lt"/>
              <a:buAutoNum type="arabicPeriod"/>
            </a:pPr>
            <a:endParaRPr lang="en-GB" sz="1600" dirty="0"/>
          </a:p>
          <a:p>
            <a:pPr marL="342900" indent="-342900">
              <a:buFont typeface="+mj-lt"/>
              <a:buAutoNum type="arabicPeriod"/>
            </a:pPr>
            <a:r>
              <a:rPr lang="en-GB" sz="1600" dirty="0"/>
              <a:t>Select the ‘Yes, save my order as a template’ </a:t>
            </a:r>
            <a:r>
              <a:rPr lang="en-GB" sz="1600" dirty="0" smtClean="0"/>
              <a:t>checkbox</a:t>
            </a:r>
          </a:p>
          <a:p>
            <a:pPr marL="342900" indent="-342900">
              <a:buFont typeface="+mj-lt"/>
              <a:buAutoNum type="arabicPeriod"/>
            </a:pPr>
            <a:endParaRPr lang="en-GB" sz="1600" dirty="0"/>
          </a:p>
          <a:p>
            <a:pPr marL="342900" indent="-342900">
              <a:buFont typeface="+mj-lt"/>
              <a:buAutoNum type="arabicPeriod"/>
            </a:pPr>
            <a:r>
              <a:rPr lang="en-GB" sz="1600" dirty="0"/>
              <a:t>Place your order</a:t>
            </a:r>
          </a:p>
          <a:p>
            <a:endParaRPr lang="en-GB" sz="1600" dirty="0"/>
          </a:p>
          <a:p>
            <a:endParaRPr lang="en-GB" sz="1600" dirty="0" smtClean="0"/>
          </a:p>
          <a:p>
            <a:endParaRPr lang="en-GB" sz="1600" dirty="0"/>
          </a:p>
          <a:p>
            <a:endParaRPr lang="en-US" sz="1600" dirty="0"/>
          </a:p>
          <a:p>
            <a:endParaRPr lang="en-US" sz="1600" dirty="0"/>
          </a:p>
        </p:txBody>
      </p:sp>
      <p:pic>
        <p:nvPicPr>
          <p:cNvPr id="6" name="Picture 5"/>
          <p:cNvPicPr/>
          <p:nvPr/>
        </p:nvPicPr>
        <p:blipFill rotWithShape="1">
          <a:blip r:embed="rId2"/>
          <a:srcRect l="12663" t="18191" r="13882"/>
          <a:stretch/>
        </p:blipFill>
        <p:spPr>
          <a:xfrm>
            <a:off x="5903788" y="1315253"/>
            <a:ext cx="5944915" cy="3528392"/>
          </a:xfrm>
          <a:prstGeom prst="rect">
            <a:avLst/>
          </a:prstGeom>
          <a:ln>
            <a:solidFill>
              <a:schemeClr val="tx1"/>
            </a:solidFill>
          </a:ln>
          <a:effectLst>
            <a:outerShdw blurRad="50800" dist="38100" dir="2700000" algn="tl" rotWithShape="0">
              <a:prstClr val="black">
                <a:alpha val="40000"/>
              </a:prstClr>
            </a:outerShdw>
          </a:effectLst>
        </p:spPr>
      </p:pic>
      <p:sp>
        <p:nvSpPr>
          <p:cNvPr id="7" name="Oval 6"/>
          <p:cNvSpPr/>
          <p:nvPr/>
        </p:nvSpPr>
        <p:spPr>
          <a:xfrm>
            <a:off x="5687764" y="1603285"/>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spc="-300" dirty="0"/>
              <a:t>1</a:t>
            </a:r>
          </a:p>
        </p:txBody>
      </p:sp>
      <p:sp>
        <p:nvSpPr>
          <p:cNvPr id="8" name="Oval 7"/>
          <p:cNvSpPr/>
          <p:nvPr/>
        </p:nvSpPr>
        <p:spPr>
          <a:xfrm>
            <a:off x="5694808" y="3204245"/>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spc="-300" dirty="0" smtClean="0"/>
              <a:t>2</a:t>
            </a:r>
            <a:endParaRPr lang="en-GB" sz="1400" spc="-300" dirty="0"/>
          </a:p>
        </p:txBody>
      </p:sp>
      <p:sp>
        <p:nvSpPr>
          <p:cNvPr id="9" name="Oval 8"/>
          <p:cNvSpPr/>
          <p:nvPr/>
        </p:nvSpPr>
        <p:spPr>
          <a:xfrm>
            <a:off x="10872340" y="4356373"/>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spc="-300" dirty="0" smtClean="0"/>
              <a:t>3</a:t>
            </a:r>
            <a:endParaRPr lang="en-GB" sz="1400" spc="-300" dirty="0"/>
          </a:p>
        </p:txBody>
      </p:sp>
    </p:spTree>
    <p:extLst>
      <p:ext uri="{BB962C8B-B14F-4D97-AF65-F5344CB8AC3E}">
        <p14:creationId xmlns:p14="http://schemas.microsoft.com/office/powerpoint/2010/main" val="243999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Save Order as Template</a:t>
            </a:r>
          </a:p>
        </p:txBody>
      </p:sp>
      <p:sp>
        <p:nvSpPr>
          <p:cNvPr id="4" name="Slide Number Placeholder 3"/>
          <p:cNvSpPr>
            <a:spLocks noGrp="1"/>
          </p:cNvSpPr>
          <p:nvPr>
            <p:ph type="sldNum" sz="quarter" idx="12"/>
          </p:nvPr>
        </p:nvSpPr>
        <p:spPr/>
        <p:txBody>
          <a:bodyPr/>
          <a:lstStyle/>
          <a:p>
            <a:fld id="{0B868178-02AE-42FC-958D-6B8F13B60175}" type="slidenum">
              <a:rPr lang="en-GB" smtClean="0"/>
              <a:t>7</a:t>
            </a:fld>
            <a:endParaRPr lang="en-GB"/>
          </a:p>
        </p:txBody>
      </p:sp>
      <p:sp>
        <p:nvSpPr>
          <p:cNvPr id="5" name="Content Placeholder 2"/>
          <p:cNvSpPr>
            <a:spLocks noGrp="1"/>
          </p:cNvSpPr>
          <p:nvPr>
            <p:ph idx="1"/>
          </p:nvPr>
        </p:nvSpPr>
        <p:spPr>
          <a:xfrm>
            <a:off x="504000" y="1332037"/>
            <a:ext cx="5615812" cy="4896544"/>
          </a:xfrm>
        </p:spPr>
        <p:txBody>
          <a:bodyPr/>
          <a:lstStyle/>
          <a:p>
            <a:r>
              <a:rPr lang="en-GB" sz="1600" b="1" dirty="0">
                <a:solidFill>
                  <a:schemeClr val="accent2"/>
                </a:solidFill>
                <a:latin typeface="BT Font"/>
                <a:cs typeface="BT Font"/>
              </a:rPr>
              <a:t>Step 1: Saving the template</a:t>
            </a:r>
          </a:p>
          <a:p>
            <a:endParaRPr lang="en-GB" sz="1600" dirty="0" smtClean="0"/>
          </a:p>
          <a:p>
            <a:r>
              <a:rPr lang="en-GB" sz="1600" dirty="0" smtClean="0"/>
              <a:t>You’ll </a:t>
            </a:r>
            <a:r>
              <a:rPr lang="en-GB" sz="1600" dirty="0"/>
              <a:t>be told that the order has been saved as a template on the order submission screen</a:t>
            </a:r>
          </a:p>
          <a:p>
            <a:endParaRPr lang="en-GB" sz="1600" dirty="0" smtClean="0"/>
          </a:p>
          <a:p>
            <a:endParaRPr lang="en-GB" sz="1600" dirty="0" smtClean="0"/>
          </a:p>
          <a:p>
            <a:endParaRPr lang="en-GB" sz="1600" dirty="0"/>
          </a:p>
          <a:p>
            <a:endParaRPr lang="en-US" sz="1600" dirty="0"/>
          </a:p>
          <a:p>
            <a:endParaRPr lang="en-US" sz="1600" dirty="0"/>
          </a:p>
        </p:txBody>
      </p:sp>
      <p:pic>
        <p:nvPicPr>
          <p:cNvPr id="10" name="Picture 9"/>
          <p:cNvPicPr/>
          <p:nvPr/>
        </p:nvPicPr>
        <p:blipFill rotWithShape="1">
          <a:blip r:embed="rId2"/>
          <a:srcRect l="12442" t="14860" r="24850"/>
          <a:stretch/>
        </p:blipFill>
        <p:spPr>
          <a:xfrm>
            <a:off x="6551860" y="1620069"/>
            <a:ext cx="4890244" cy="3538272"/>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82946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Save Order as Template</a:t>
            </a:r>
          </a:p>
        </p:txBody>
      </p:sp>
      <p:sp>
        <p:nvSpPr>
          <p:cNvPr id="4" name="Slide Number Placeholder 3"/>
          <p:cNvSpPr>
            <a:spLocks noGrp="1"/>
          </p:cNvSpPr>
          <p:nvPr>
            <p:ph type="sldNum" sz="quarter" idx="12"/>
          </p:nvPr>
        </p:nvSpPr>
        <p:spPr/>
        <p:txBody>
          <a:bodyPr/>
          <a:lstStyle/>
          <a:p>
            <a:fld id="{0B868178-02AE-42FC-958D-6B8F13B60175}" type="slidenum">
              <a:rPr lang="en-GB" smtClean="0"/>
              <a:t>8</a:t>
            </a:fld>
            <a:endParaRPr lang="en-GB"/>
          </a:p>
        </p:txBody>
      </p:sp>
      <p:sp>
        <p:nvSpPr>
          <p:cNvPr id="5" name="Content Placeholder 2"/>
          <p:cNvSpPr>
            <a:spLocks noGrp="1"/>
          </p:cNvSpPr>
          <p:nvPr>
            <p:ph idx="1"/>
          </p:nvPr>
        </p:nvSpPr>
        <p:spPr>
          <a:xfrm>
            <a:off x="504000" y="1332037"/>
            <a:ext cx="3671596" cy="3096344"/>
          </a:xfrm>
        </p:spPr>
        <p:txBody>
          <a:bodyPr/>
          <a:lstStyle/>
          <a:p>
            <a:r>
              <a:rPr lang="en-GB" sz="1600" b="1" dirty="0">
                <a:solidFill>
                  <a:schemeClr val="accent2"/>
                </a:solidFill>
                <a:latin typeface="BT Font"/>
                <a:cs typeface="BT Font"/>
              </a:rPr>
              <a:t>Step 2: Retrieving a saved template</a:t>
            </a:r>
          </a:p>
          <a:p>
            <a:endParaRPr lang="en-GB" sz="1600" dirty="0" smtClean="0"/>
          </a:p>
          <a:p>
            <a:r>
              <a:rPr lang="en-GB" sz="1600" dirty="0"/>
              <a:t>To retrieve a template, once you’ve clicked ‘Place a new order’ on </a:t>
            </a:r>
            <a:r>
              <a:rPr lang="en-GB" sz="1600" dirty="0" smtClean="0"/>
              <a:t>Business Zone, you’ll </a:t>
            </a:r>
            <a:r>
              <a:rPr lang="en-GB" sz="1600" dirty="0"/>
              <a:t>see </a:t>
            </a:r>
            <a:r>
              <a:rPr lang="en-GB" sz="1600" dirty="0" smtClean="0"/>
              <a:t>‘Templates’ </a:t>
            </a:r>
            <a:r>
              <a:rPr lang="en-GB" sz="1600" dirty="0"/>
              <a:t>in the </a:t>
            </a:r>
            <a:r>
              <a:rPr lang="en-GB" sz="1600" dirty="0" smtClean="0"/>
              <a:t>tab section </a:t>
            </a:r>
            <a:r>
              <a:rPr lang="en-GB" sz="1600" dirty="0"/>
              <a:t>of the widget.</a:t>
            </a:r>
          </a:p>
          <a:p>
            <a:endParaRPr lang="en-GB" sz="1600" dirty="0" smtClean="0"/>
          </a:p>
          <a:p>
            <a:pPr marL="342900" indent="-342900">
              <a:buFont typeface="+mj-lt"/>
              <a:buAutoNum type="arabicPeriod"/>
            </a:pPr>
            <a:r>
              <a:rPr lang="en-GB" sz="1600" dirty="0" smtClean="0"/>
              <a:t>Click the ‘Templates’ tab</a:t>
            </a:r>
          </a:p>
          <a:p>
            <a:pPr marL="342900" indent="-342900">
              <a:buFont typeface="+mj-lt"/>
              <a:buAutoNum type="arabicPeriod"/>
            </a:pPr>
            <a:endParaRPr lang="en-GB" sz="1600" dirty="0" smtClean="0"/>
          </a:p>
          <a:p>
            <a:pPr marL="342900" indent="-342900">
              <a:buFont typeface="+mj-lt"/>
              <a:buAutoNum type="arabicPeriod"/>
            </a:pPr>
            <a:r>
              <a:rPr lang="en-GB" sz="1600" dirty="0" smtClean="0"/>
              <a:t>Click ‘My Ethernet Templates’</a:t>
            </a:r>
            <a:endParaRPr lang="en-GB" sz="1600" dirty="0"/>
          </a:p>
        </p:txBody>
      </p:sp>
      <p:pic>
        <p:nvPicPr>
          <p:cNvPr id="3" name="Picture 2" descr="downloa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9652" y="1404045"/>
            <a:ext cx="6983909" cy="2504219"/>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772820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Save Order as Template</a:t>
            </a:r>
          </a:p>
        </p:txBody>
      </p:sp>
      <p:sp>
        <p:nvSpPr>
          <p:cNvPr id="4" name="Slide Number Placeholder 3"/>
          <p:cNvSpPr>
            <a:spLocks noGrp="1"/>
          </p:cNvSpPr>
          <p:nvPr>
            <p:ph type="sldNum" sz="quarter" idx="12"/>
          </p:nvPr>
        </p:nvSpPr>
        <p:spPr/>
        <p:txBody>
          <a:bodyPr/>
          <a:lstStyle/>
          <a:p>
            <a:fld id="{0B868178-02AE-42FC-958D-6B8F13B60175}" type="slidenum">
              <a:rPr lang="en-GB" smtClean="0"/>
              <a:t>9</a:t>
            </a:fld>
            <a:endParaRPr lang="en-GB"/>
          </a:p>
        </p:txBody>
      </p:sp>
      <p:sp>
        <p:nvSpPr>
          <p:cNvPr id="5" name="Content Placeholder 2"/>
          <p:cNvSpPr>
            <a:spLocks noGrp="1"/>
          </p:cNvSpPr>
          <p:nvPr>
            <p:ph idx="1"/>
          </p:nvPr>
        </p:nvSpPr>
        <p:spPr>
          <a:xfrm>
            <a:off x="504000" y="1332037"/>
            <a:ext cx="4679708" cy="3816424"/>
          </a:xfrm>
        </p:spPr>
        <p:txBody>
          <a:bodyPr/>
          <a:lstStyle/>
          <a:p>
            <a:r>
              <a:rPr lang="en-GB" sz="1600" b="1" dirty="0">
                <a:solidFill>
                  <a:schemeClr val="accent2"/>
                </a:solidFill>
                <a:latin typeface="BT Font"/>
                <a:cs typeface="BT Font"/>
              </a:rPr>
              <a:t>Step 2: Retrieving a saved template</a:t>
            </a:r>
          </a:p>
          <a:p>
            <a:endParaRPr lang="en-GB" sz="1600" dirty="0" smtClean="0"/>
          </a:p>
          <a:p>
            <a:r>
              <a:rPr lang="en-GB" sz="1600" dirty="0"/>
              <a:t>Here you’ll see a list of your saved templates. </a:t>
            </a:r>
          </a:p>
          <a:p>
            <a:endParaRPr lang="en-GB" sz="1600" dirty="0" smtClean="0"/>
          </a:p>
          <a:p>
            <a:pPr marL="342900" indent="-342900">
              <a:buFont typeface="+mj-lt"/>
              <a:buAutoNum type="arabicPeriod"/>
            </a:pPr>
            <a:r>
              <a:rPr lang="en-GB" sz="1600" dirty="0"/>
              <a:t>Click on the template you wish to use from the </a:t>
            </a:r>
            <a:r>
              <a:rPr lang="en-GB" sz="1600" dirty="0" smtClean="0"/>
              <a:t>list</a:t>
            </a:r>
          </a:p>
          <a:p>
            <a:pPr marL="342900" indent="-342900">
              <a:buFont typeface="+mj-lt"/>
              <a:buAutoNum type="arabicPeriod"/>
            </a:pPr>
            <a:r>
              <a:rPr lang="en-GB" sz="1600" dirty="0"/>
              <a:t> You can edit or delete the template if you </a:t>
            </a:r>
            <a:r>
              <a:rPr lang="en-GB" sz="1600" dirty="0" smtClean="0"/>
              <a:t>wish</a:t>
            </a:r>
          </a:p>
          <a:p>
            <a:pPr marL="342900" indent="-342900">
              <a:buFont typeface="+mj-lt"/>
              <a:buAutoNum type="arabicPeriod"/>
            </a:pPr>
            <a:r>
              <a:rPr lang="en-GB" sz="1600" dirty="0"/>
              <a:t>If you want to apply the selected to an order, click ‘Proceed to order’</a:t>
            </a:r>
          </a:p>
          <a:p>
            <a:endParaRPr lang="en-GB" sz="1600" dirty="0"/>
          </a:p>
          <a:p>
            <a:pPr marL="342900" indent="-342900">
              <a:buFont typeface="+mj-lt"/>
              <a:buAutoNum type="arabicPeriod"/>
            </a:pPr>
            <a:endParaRPr lang="en-GB" sz="1600" dirty="0"/>
          </a:p>
          <a:p>
            <a:r>
              <a:rPr lang="en-GB" sz="1600" dirty="0"/>
              <a:t>You’ll then be taken to the order in the new journey where your configuration will be populated.</a:t>
            </a:r>
          </a:p>
          <a:p>
            <a:pPr marL="342900" indent="-342900">
              <a:buFont typeface="+mj-lt"/>
              <a:buAutoNum type="arabicPeriod"/>
            </a:pPr>
            <a:endParaRPr lang="en-GB" sz="1600"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820" y="3987432"/>
            <a:ext cx="5358080" cy="59104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8641" t="7234"/>
          <a:stretch/>
        </p:blipFill>
        <p:spPr bwMode="auto">
          <a:xfrm>
            <a:off x="5831780" y="1115224"/>
            <a:ext cx="5898360" cy="2756877"/>
          </a:xfrm>
          <a:prstGeom prst="rect">
            <a:avLst/>
          </a:prstGeom>
          <a:noFill/>
          <a:ln>
            <a:solidFill>
              <a:schemeClr val="bg1"/>
            </a:solidFill>
          </a:ln>
          <a:extLst>
            <a:ext uri="{909E8E84-426E-40dd-AFC4-6F175D3DCCD1}">
              <a14:hiddenFill xmlns:a14="http://schemas.microsoft.com/office/drawing/2010/main" xmlns="">
                <a:solidFill>
                  <a:srgbClr val="FFFFFF"/>
                </a:solidFill>
              </a14:hiddenFill>
            </a:ext>
          </a:extLst>
        </p:spPr>
      </p:pic>
      <p:sp>
        <p:nvSpPr>
          <p:cNvPr id="8" name="Oval 7"/>
          <p:cNvSpPr/>
          <p:nvPr/>
        </p:nvSpPr>
        <p:spPr>
          <a:xfrm>
            <a:off x="5615756" y="2628181"/>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spc="-300" dirty="0"/>
              <a:t>1</a:t>
            </a:r>
          </a:p>
        </p:txBody>
      </p:sp>
      <p:sp>
        <p:nvSpPr>
          <p:cNvPr id="9" name="Oval 8"/>
          <p:cNvSpPr/>
          <p:nvPr/>
        </p:nvSpPr>
        <p:spPr>
          <a:xfrm>
            <a:off x="5903976" y="4218898"/>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spc="-300" dirty="0" smtClean="0"/>
              <a:t>2</a:t>
            </a:r>
            <a:endParaRPr lang="en-GB" sz="1400" spc="-300" dirty="0"/>
          </a:p>
        </p:txBody>
      </p:sp>
      <p:sp>
        <p:nvSpPr>
          <p:cNvPr id="10" name="Oval 9"/>
          <p:cNvSpPr/>
          <p:nvPr/>
        </p:nvSpPr>
        <p:spPr>
          <a:xfrm>
            <a:off x="10440292" y="4218898"/>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spc="-300" dirty="0" smtClean="0"/>
              <a:t>3</a:t>
            </a:r>
            <a:endParaRPr lang="en-GB" sz="1400" spc="-300" dirty="0"/>
          </a:p>
        </p:txBody>
      </p:sp>
    </p:spTree>
    <p:extLst>
      <p:ext uri="{BB962C8B-B14F-4D97-AF65-F5344CB8AC3E}">
        <p14:creationId xmlns:p14="http://schemas.microsoft.com/office/powerpoint/2010/main" val="1678471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T_ppt_widescreen_mountain(calibri)">
  <a:themeElements>
    <a:clrScheme name="Red&amp;White - BT">
      <a:dk1>
        <a:sysClr val="windowText" lastClr="000000"/>
      </a:dk1>
      <a:lt1>
        <a:sysClr val="window" lastClr="FFFFFF"/>
      </a:lt1>
      <a:dk2>
        <a:srgbClr val="333333"/>
      </a:dk2>
      <a:lt2>
        <a:srgbClr val="666666"/>
      </a:lt2>
      <a:accent1>
        <a:srgbClr val="6400AA"/>
      </a:accent1>
      <a:accent2>
        <a:srgbClr val="E60050"/>
      </a:accent2>
      <a:accent3>
        <a:srgbClr val="00A0D6"/>
      </a:accent3>
      <a:accent4>
        <a:srgbClr val="7F7F7F"/>
      </a:accent4>
      <a:accent5>
        <a:srgbClr val="CCCCCF"/>
      </a:accent5>
      <a:accent6>
        <a:srgbClr val="E5E5E5"/>
      </a:accent6>
      <a:hlink>
        <a:srgbClr val="6400AA"/>
      </a:hlink>
      <a:folHlink>
        <a:srgbClr val="E60050"/>
      </a:folHlink>
    </a:clrScheme>
    <a:fontScheme name="Custom 8">
      <a:majorFont>
        <a:latin typeface="BT Font"/>
        <a:ea typeface=""/>
        <a:cs typeface=""/>
      </a:majorFont>
      <a:minorFont>
        <a:latin typeface="BT Fon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17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1500" dirty="0" err="1" smtClean="0"/>
        </a:defPPr>
      </a:lstStyle>
    </a:txDef>
  </a:objectDefaults>
  <a:extraClrSchemeLst/>
  <a:extLst>
    <a:ext uri="{05A4C25C-085E-4340-85A3-A5531E510DB2}">
      <thm15:themeFamily xmlns:thm15="http://schemas.microsoft.com/office/thememl/2012/main" name="Wholesale_ppt_widescreen_girl(calibri) v2.potx" id="{C448B05E-C8BD-4391-B322-DA6525E2FEDA}" vid="{C47FAC62-395D-43EB-85D0-381E720C18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haredContentType xmlns="Microsoft.SharePoint.Taxonomy.ContentTypeSync" SourceId="242584ab-b7b4-45ad-9c64-f936d5cb8ab7" ContentTypeId="0x0101005EEE68971716474CABDF87371185FDEC00EC6EA5ED20A94112869E9D0DC08914F4" PreviousValue="false"/>
</file>

<file path=customXml/item2.xml><?xml version="1.0" encoding="utf-8"?>
<?mso-contentType ?>
<customXsn xmlns="http://schemas.microsoft.com/office/2006/metadata/customXsn">
  <xsnLocation/>
  <cached>True</cached>
  <openByDefault>False</openByDefault>
  <xsnScope/>
</customXsn>
</file>

<file path=customXml/item3.xml><?xml version="1.0" encoding="utf-8"?>
<p:properties xmlns:p="http://schemas.microsoft.com/office/2006/metadata/properties" xmlns:xsi="http://www.w3.org/2001/XMLSchema-instance" xmlns:pc="http://schemas.microsoft.com/office/infopath/2007/PartnerControls">
  <documentManagement>
    <BT_x0020_Document_x0020_Owner xmlns="e0e35bac-e255-4a69-af54-5f01336af94f">
      <UserInfo>
        <DisplayName/>
        <AccountId xsi:nil="true"/>
        <AccountType/>
      </UserInfo>
    </BT_x0020_Document_x0020_Owner>
    <BT_x0020_Data_x0020_Classification xmlns="e0e35bac-e255-4a69-af54-5f01336af94f">In Confidence</BT_x0020_Data_x0020_Classification>
    <TaxCatchAll xmlns="e0e35bac-e255-4a69-af54-5f01336af94f"/>
    <_dlc_DocId xmlns="e0e35bac-e255-4a69-af54-5f01336af94f">FXKM3USVKQV5-12-230628</_dlc_DocId>
    <_dlc_DocIdUrl xmlns="e0e35bac-e255-4a69-af54-5f01336af94f">
      <Url>https://office.bt.com/sites/btwholesaleproducts/_layouts/DocIdRedir.aspx?ID=FXKM3USVKQV5-12-230628</Url>
      <Description>FXKM3USVKQV5-12-230628</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BT Default Item" ma:contentTypeID="0x0101005EEE68971716474CABDF87371185FDEC00EC6EA5ED20A94112869E9D0DC08914F4005E8A76A01F25DB4EB6EB3FF151FFD8F0" ma:contentTypeVersion="13" ma:contentTypeDescription="Default item with a two year maximum retention period." ma:contentTypeScope="" ma:versionID="4475c44da445dcca9c7895d2a84c9777">
  <xsd:schema xmlns:xsd="http://www.w3.org/2001/XMLSchema" xmlns:xs="http://www.w3.org/2001/XMLSchema" xmlns:p="http://schemas.microsoft.com/office/2006/metadata/properties" xmlns:ns2="e0e35bac-e255-4a69-af54-5f01336af94f" targetNamespace="http://schemas.microsoft.com/office/2006/metadata/properties" ma:root="true" ma:fieldsID="9dd834e87a42e4a98bcf1dd3b7c2d548" ns2:_="">
    <xsd:import namespace="e0e35bac-e255-4a69-af54-5f01336af94f"/>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BT_x0020_Document_x0020_Owner" minOccurs="0"/>
                <xsd:element ref="ns2:BT_x0020_Data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e35bac-e255-4a69-af54-5f01336af94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4d0e5215-e656-4dd4-beff-4d8e21d1b6bd}" ma:internalName="TaxCatchAll" ma:showField="CatchAllData" ma:web="dd3ee304-2d96-4fb2-b816-551c3f53733e">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4d0e5215-e656-4dd4-beff-4d8e21d1b6bd}" ma:internalName="TaxCatchAllLabel" ma:readOnly="true" ma:showField="CatchAllDataLabel" ma:web="dd3ee304-2d96-4fb2-b816-551c3f53733e">
      <xsd:complexType>
        <xsd:complexContent>
          <xsd:extension base="dms:MultiChoiceLookup">
            <xsd:sequence>
              <xsd:element name="Value" type="dms:Lookup" maxOccurs="unbounded" minOccurs="0" nillable="true"/>
            </xsd:sequence>
          </xsd:extension>
        </xsd:complexContent>
      </xsd:complexType>
    </xsd:element>
    <xsd:element name="BT_x0020_Document_x0020_Owner" ma:index="13" nillable="true" ma:displayName="BT Content Owner" ma:list="UserInfo" ma:SharePointGroup="0" ma:internalName="BT_x0020_Document_x0020_Owner"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T_x0020_Data_x0020_Classification" ma:index="14" nillable="true" ma:displayName="BT Data Classification" ma:default="In Confidence" ma:description="To understand more about BT Data Classifications: https://office.bt.com/sites/BTFixIt/Lists/How%20To%20Articles/DispForm_Cust.aspx?ID=1937&#10;&#10;Please note that data classified as IN STRICTEST CONFIDENCE must be encrypted before it is uploaded to office.bt.com.&#10;&#10;To understand how to easily encrypt IN STRICTEST CONFIDENCE information: https://office.bt.com/sites/BTFixIt/SitePages/view.aspx?article=11561" ma:format="Dropdown" ma:internalName="BT_x0020_Data_x0020_Classification">
      <xsd:simpleType>
        <xsd:restriction base="dms:Choice">
          <xsd:enumeration value="Public"/>
          <xsd:enumeration value="BT Internal"/>
          <xsd:enumeration value="In Confidence"/>
          <xsd:enumeration value="In Strictest Confiden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6.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ACBE0C-AC66-4F21-BFFF-89A65B8EAD7C}"/>
</file>

<file path=customXml/itemProps2.xml><?xml version="1.0" encoding="utf-8"?>
<ds:datastoreItem xmlns:ds="http://schemas.openxmlformats.org/officeDocument/2006/customXml" ds:itemID="{61284BFA-8ECE-4D4D-BC5F-8783ED16A78E}"/>
</file>

<file path=customXml/itemProps3.xml><?xml version="1.0" encoding="utf-8"?>
<ds:datastoreItem xmlns:ds="http://schemas.openxmlformats.org/officeDocument/2006/customXml" ds:itemID="{BDB5D5CC-B2CB-4505-BB9F-C0188E3D8F4D}"/>
</file>

<file path=customXml/itemProps4.xml><?xml version="1.0" encoding="utf-8"?>
<ds:datastoreItem xmlns:ds="http://schemas.openxmlformats.org/officeDocument/2006/customXml" ds:itemID="{7298E1BA-3C8F-4606-AE38-51C4F601976A}"/>
</file>

<file path=customXml/itemProps5.xml><?xml version="1.0" encoding="utf-8"?>
<ds:datastoreItem xmlns:ds="http://schemas.openxmlformats.org/officeDocument/2006/customXml" ds:itemID="{BE3999AA-2557-4079-83BB-C691CC0F3A32}"/>
</file>

<file path=customXml/itemProps6.xml><?xml version="1.0" encoding="utf-8"?>
<ds:datastoreItem xmlns:ds="http://schemas.openxmlformats.org/officeDocument/2006/customXml" ds:itemID="{7B4431B2-E971-4C23-B02E-4D956B95CA4F}"/>
</file>

<file path=docProps/app.xml><?xml version="1.0" encoding="utf-8"?>
<Properties xmlns="http://schemas.openxmlformats.org/officeDocument/2006/extended-properties" xmlns:vt="http://schemas.openxmlformats.org/officeDocument/2006/docPropsVTypes">
  <Template>Wholesale_ppt_widescreen_girl(calibri)v2</Template>
  <TotalTime>9301</TotalTime>
  <Words>556</Words>
  <Application>Microsoft Office PowerPoint</Application>
  <PresentationFormat>Custom</PresentationFormat>
  <Paragraphs>94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BT Font</vt:lpstr>
      <vt:lpstr>BT Font Light</vt:lpstr>
      <vt:lpstr>Calibri</vt:lpstr>
      <vt:lpstr>Calibri Light</vt:lpstr>
      <vt:lpstr>BT_ppt_widescreen_mountain(calibri)</vt:lpstr>
      <vt:lpstr>Business Zone Ethernet – Saving an Order as a Template</vt:lpstr>
      <vt:lpstr>Contents</vt:lpstr>
      <vt:lpstr>Version Control</vt:lpstr>
      <vt:lpstr>Pre-Requisites</vt:lpstr>
      <vt:lpstr>Save Order as Template</vt:lpstr>
      <vt:lpstr>Save Order as Template</vt:lpstr>
      <vt:lpstr>Save Order as Template</vt:lpstr>
      <vt:lpstr>Save Order as Template</vt:lpstr>
      <vt:lpstr>Save Order as Template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Zone Ethernet Cancel Order Journey – User Guide</dc:title>
  <dc:creator>James Winkley</dc:creator>
  <cp:lastModifiedBy>Sheady,N,Nathan,KGM2 R</cp:lastModifiedBy>
  <cp:revision>113</cp:revision>
  <dcterms:created xsi:type="dcterms:W3CDTF">2017-11-04T08:36:27Z</dcterms:created>
  <dcterms:modified xsi:type="dcterms:W3CDTF">2018-05-09T16:06:07Z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0x0101005EEE68971716474CABDF87371185FDEC00EC6EA5ED20A94112869E9D0DC08914F4005E8A76A01F25DB4EB6EB3FF151FFD8F0</vt:lpwstr>
  </property>
  <property fmtid="{D5CDD505-2E9C-101B-9397-08002B2CF9AE}" pid="3" name="_dlc_DocIdItemGuid">
    <vt:lpwstr>70c7c6c2-3420-4416-a567-88716597bb23</vt:lpwstr>
  </property>
</Properties>
</file>