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7"/>
  </p:sldMasterIdLst>
  <p:notesMasterIdLst>
    <p:notesMasterId r:id="rId18"/>
  </p:notesMasterIdLst>
  <p:sldIdLst>
    <p:sldId id="292" r:id="rId8"/>
    <p:sldId id="294" r:id="rId9"/>
    <p:sldId id="295" r:id="rId10"/>
    <p:sldId id="304" r:id="rId11"/>
    <p:sldId id="305" r:id="rId12"/>
    <p:sldId id="306" r:id="rId13"/>
    <p:sldId id="307" r:id="rId14"/>
    <p:sldId id="308" r:id="rId15"/>
    <p:sldId id="309" r:id="rId16"/>
    <p:sldId id="257" r:id="rId17"/>
  </p:sldIdLst>
  <p:sldSz cx="12239625" cy="6840538"/>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45" userDrawn="1">
          <p15:clr>
            <a:srgbClr val="A4A3A4"/>
          </p15:clr>
        </p15:guide>
        <p15:guide id="2" pos="3855">
          <p15:clr>
            <a:srgbClr val="A4A3A4"/>
          </p15:clr>
        </p15:guide>
        <p15:guide id="3" pos="4036" userDrawn="1">
          <p15:clr>
            <a:srgbClr val="A4A3A4"/>
          </p15:clr>
        </p15:guide>
        <p15:guide id="4" pos="7410" userDrawn="1">
          <p15:clr>
            <a:srgbClr val="A4A3A4"/>
          </p15:clr>
        </p15:guide>
        <p15:guide id="5" pos="5624" userDrawn="1">
          <p15:clr>
            <a:srgbClr val="A4A3A4"/>
          </p15:clr>
        </p15:guide>
        <p15:guide id="6" pos="3401" userDrawn="1">
          <p15:clr>
            <a:srgbClr val="A4A3A4"/>
          </p15:clr>
        </p15:guide>
        <p15:guide id="7" pos="4490" userDrawn="1">
          <p15:clr>
            <a:srgbClr val="A4A3A4"/>
          </p15:clr>
        </p15:guide>
        <p15:guide id="8" orient="horz" pos="3756" userDrawn="1">
          <p15:clr>
            <a:srgbClr val="A4A3A4"/>
          </p15:clr>
        </p15:guide>
        <p15:guide id="9" orient="horz" pos="210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261" autoAdjust="0"/>
  </p:normalViewPr>
  <p:slideViewPr>
    <p:cSldViewPr showGuides="1">
      <p:cViewPr varScale="1">
        <p:scale>
          <a:sx n="113" d="100"/>
          <a:sy n="113" d="100"/>
        </p:scale>
        <p:origin x="414" y="102"/>
      </p:cViewPr>
      <p:guideLst>
        <p:guide orient="horz" pos="3645"/>
        <p:guide pos="3855"/>
        <p:guide pos="4036"/>
        <p:guide pos="7410"/>
        <p:guide pos="5624"/>
        <p:guide pos="3401"/>
        <p:guide pos="4490"/>
        <p:guide orient="horz" pos="3756"/>
        <p:guide orient="horz" pos="2109"/>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266EBB-0E58-47B2-8EA8-A694003FD0F2}" type="datetimeFigureOut">
              <a:rPr lang="en-GB" smtClean="0"/>
              <a:t>09/05/2018</a:t>
            </a:fld>
            <a:endParaRPr lang="en-GB"/>
          </a:p>
        </p:txBody>
      </p:sp>
      <p:sp>
        <p:nvSpPr>
          <p:cNvPr id="4" name="Slide Image Placeholder 3"/>
          <p:cNvSpPr>
            <a:spLocks noGrp="1" noRot="1" noChangeAspect="1"/>
          </p:cNvSpPr>
          <p:nvPr>
            <p:ph type="sldImg" idx="2"/>
          </p:nvPr>
        </p:nvSpPr>
        <p:spPr>
          <a:xfrm>
            <a:off x="668338" y="1143000"/>
            <a:ext cx="55213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C50299-5D49-4341-93C4-E56654763289}" type="slidenum">
              <a:rPr lang="en-GB" smtClean="0"/>
              <a:t>‹#›</a:t>
            </a:fld>
            <a:endParaRPr lang="en-GB"/>
          </a:p>
        </p:txBody>
      </p:sp>
    </p:spTree>
    <p:extLst>
      <p:ext uri="{BB962C8B-B14F-4D97-AF65-F5344CB8AC3E}">
        <p14:creationId xmlns:p14="http://schemas.microsoft.com/office/powerpoint/2010/main" val="889434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logo only (purple)">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1215AC38-A552-453A-970A-305AEB5AEF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38400" y="3168000"/>
            <a:ext cx="4320000" cy="497266"/>
          </a:xfrm>
          <a:prstGeom prst="rect">
            <a:avLst/>
          </a:prstGeom>
        </p:spPr>
      </p:pic>
    </p:spTree>
    <p:extLst>
      <p:ext uri="{BB962C8B-B14F-4D97-AF65-F5344CB8AC3E}">
        <p14:creationId xmlns:p14="http://schemas.microsoft.com/office/powerpoint/2010/main" val="3695728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small text) (blu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1855710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image (small text)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148661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atement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1125592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tatement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72017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tatement (blu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29355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tatement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201563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Intro Slide">
    <p:spTree>
      <p:nvGrpSpPr>
        <p:cNvPr id="1" name=""/>
        <p:cNvGrpSpPr/>
        <p:nvPr/>
      </p:nvGrpSpPr>
      <p:grpSpPr>
        <a:xfrm>
          <a:off x="0" y="0"/>
          <a:ext cx="0" cy="0"/>
          <a:chOff x="0" y="0"/>
          <a:chExt cx="0" cy="0"/>
        </a:xfrm>
      </p:grpSpPr>
      <p:sp>
        <p:nvSpPr>
          <p:cNvPr id="2" name="Title 1"/>
          <p:cNvSpPr>
            <a:spLocks noGrp="1"/>
          </p:cNvSpPr>
          <p:nvPr>
            <p:ph type="title"/>
          </p:nvPr>
        </p:nvSpPr>
        <p:spPr>
          <a:xfrm>
            <a:off x="504000" y="1800000"/>
            <a:ext cx="7632000" cy="972000"/>
          </a:xfrm>
        </p:spPr>
        <p:txBody>
          <a:bodyPr/>
          <a:lstStyle>
            <a:lvl1pPr>
              <a:defRPr sz="4400" b="0" i="0" baseline="0">
                <a:latin typeface="+mn-lt"/>
              </a:defRPr>
            </a:lvl1pPr>
          </a:lstStyle>
          <a:p>
            <a:r>
              <a:rPr lang="en-US"/>
              <a:t>Click to edit Master title style</a:t>
            </a:r>
            <a:endParaRPr lang="en-GB" dirty="0"/>
          </a:p>
        </p:txBody>
      </p:sp>
      <p:sp>
        <p:nvSpPr>
          <p:cNvPr id="3" name="Content Placeholder 2"/>
          <p:cNvSpPr>
            <a:spLocks noGrp="1"/>
          </p:cNvSpPr>
          <p:nvPr>
            <p:ph idx="1"/>
          </p:nvPr>
        </p:nvSpPr>
        <p:spPr>
          <a:xfrm>
            <a:off x="504000" y="2772000"/>
            <a:ext cx="7596000" cy="3168000"/>
          </a:xfrm>
        </p:spPr>
        <p:txBody>
          <a:bodyPr/>
          <a:lstStyle>
            <a:lvl1pPr>
              <a:spcAft>
                <a:spcPts val="0"/>
              </a:spcAft>
              <a:defRPr sz="2400" b="0" i="0" baseline="0">
                <a:latin typeface="+mn-lt"/>
              </a:defRPr>
            </a:lvl1pPr>
            <a:lvl2pPr marL="180000" indent="-180000">
              <a:spcAft>
                <a:spcPts val="0"/>
              </a:spcAft>
              <a:buFont typeface="Calibri Light" panose="020F0302020204030204" pitchFamily="34" charset="0"/>
              <a:buChar char="–"/>
              <a:defRPr sz="2400" baseline="0"/>
            </a:lvl2pPr>
            <a:lvl3pPr marL="180000" indent="-180000">
              <a:buFont typeface="Calibri Light" panose="020F0302020204030204" pitchFamily="34" charset="0"/>
              <a:buChar char="&gt;"/>
              <a:defRPr sz="2400" baseline="0"/>
            </a:lvl3pPr>
            <a:lvl4pPr marL="360000" indent="-180000">
              <a:buFont typeface="Calibri Light" panose="020F0302020204030204" pitchFamily="34" charset="0"/>
              <a:buChar char="–"/>
              <a:defRPr sz="2400" baseline="0"/>
            </a:lvl4pPr>
            <a:lvl5pPr marL="540000" indent="-180000">
              <a:buFont typeface="Calibri Light" panose="020F0302020204030204" pitchFamily="34" charset="0"/>
              <a:buChar char="&gt;"/>
              <a:defRPr sz="24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TextBox 8"/>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accent1"/>
                </a:solidFill>
              </a:rPr>
              <a:t>British Telecommunications plc 2017</a:t>
            </a:r>
          </a:p>
        </p:txBody>
      </p:sp>
      <p:pic>
        <p:nvPicPr>
          <p:cNvPr id="10" name="Picture 9">
            <a:extLst>
              <a:ext uri="{FF2B5EF4-FFF2-40B4-BE49-F238E27FC236}">
                <a16:creationId xmlns="" xmlns:a16="http://schemas.microsoft.com/office/drawing/2014/main" id="{81077EE9-0CA2-4010-86CA-E4826DA382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200" y="6289200"/>
            <a:ext cx="1620000" cy="186474"/>
          </a:xfrm>
          <a:prstGeom prst="rect">
            <a:avLst/>
          </a:prstGeom>
        </p:spPr>
      </p:pic>
    </p:spTree>
    <p:extLst>
      <p:ext uri="{BB962C8B-B14F-4D97-AF65-F5344CB8AC3E}">
        <p14:creationId xmlns:p14="http://schemas.microsoft.com/office/powerpoint/2010/main" val="3028959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Larg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504000" y="1512000"/>
            <a:ext cx="6300000" cy="4464000"/>
          </a:xfrm>
        </p:spPr>
        <p:txBody>
          <a:bodyPr/>
          <a:lstStyle>
            <a:lvl1pPr>
              <a:spcAft>
                <a:spcPts val="0"/>
              </a:spcAft>
              <a:defRPr sz="1800" b="0" i="0" baseline="0">
                <a:latin typeface="+mn-lt"/>
              </a:defRPr>
            </a:lvl1pPr>
            <a:lvl2pPr marL="180000" indent="-180000">
              <a:spcAft>
                <a:spcPts val="0"/>
              </a:spcAft>
              <a:buFont typeface="Calibri Light" panose="020F0302020204030204" pitchFamily="34" charset="0"/>
              <a:buChar char="–"/>
              <a:defRPr sz="1800" baseline="0"/>
            </a:lvl2pPr>
            <a:lvl3pPr marL="180000" indent="-180000">
              <a:buFont typeface="Calibri Light" panose="020F0302020204030204" pitchFamily="34" charset="0"/>
              <a:buChar char="&gt;"/>
              <a:defRPr sz="1800" baseline="0"/>
            </a:lvl3pPr>
            <a:lvl4pPr marL="360000" indent="-180000">
              <a:buFont typeface="Calibri Light" panose="020F0302020204030204" pitchFamily="34" charset="0"/>
              <a:buChar char="–"/>
              <a:defRPr sz="1800" baseline="0"/>
            </a:lvl4pPr>
            <a:lvl5pPr marL="540000" indent="-180000">
              <a:buFont typeface="Calibri Light" panose="020F0302020204030204" pitchFamily="34" charset="0"/>
              <a:buChar char="&gt;"/>
              <a:defRPr sz="1800"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62128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Text + 1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504000" y="1512000"/>
            <a:ext cx="6300000" cy="4464000"/>
          </a:xfrm>
        </p:spPr>
        <p:txBody>
          <a:bodyPr/>
          <a:lstStyle>
            <a:lvl1pPr>
              <a:spcAft>
                <a:spcPts val="0"/>
              </a:spcAft>
              <a:defRPr sz="2400" b="0" i="0" baseline="0">
                <a:latin typeface="+mn-lt"/>
              </a:defRPr>
            </a:lvl1pPr>
            <a:lvl2pPr marL="180000" indent="-180000">
              <a:spcAft>
                <a:spcPts val="0"/>
              </a:spcAft>
              <a:buFont typeface="Calibri Light" panose="020F0302020204030204" pitchFamily="34" charset="0"/>
              <a:buChar char="–"/>
              <a:defRPr sz="2400" baseline="0"/>
            </a:lvl2pPr>
            <a:lvl3pPr marL="180000" indent="-180000">
              <a:buFont typeface="Calibri Light" panose="020F0302020204030204" pitchFamily="34" charset="0"/>
              <a:buChar char="&gt;"/>
              <a:defRPr sz="2400" baseline="0"/>
            </a:lvl3pPr>
            <a:lvl4pPr marL="360000" indent="-180000">
              <a:buFont typeface="Calibri Light" panose="020F0302020204030204" pitchFamily="34" charset="0"/>
              <a:buChar char="–"/>
              <a:defRPr sz="2400" baseline="0"/>
            </a:lvl4pPr>
            <a:lvl5pPr marL="540000" indent="-180000">
              <a:buFont typeface="Calibri Light" panose="020F0302020204030204" pitchFamily="34" charset="0"/>
              <a:buChar char="&gt;"/>
              <a:defRPr sz="24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7127999" y="1512000"/>
            <a:ext cx="4572000" cy="446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74152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Text + 2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504000" y="1512000"/>
            <a:ext cx="6300000" cy="4464000"/>
          </a:xfrm>
        </p:spPr>
        <p:txBody>
          <a:bodyPr/>
          <a:lstStyle>
            <a:lvl1pPr>
              <a:spcAft>
                <a:spcPts val="0"/>
              </a:spcAft>
              <a:defRPr sz="2400" b="0" i="0" baseline="0">
                <a:latin typeface="+mn-lt"/>
              </a:defRPr>
            </a:lvl1pPr>
            <a:lvl2pPr marL="180000" indent="-180000">
              <a:spcAft>
                <a:spcPts val="0"/>
              </a:spcAft>
              <a:buFont typeface="Calibri Light" panose="020F0302020204030204" pitchFamily="34" charset="0"/>
              <a:buChar char="–"/>
              <a:defRPr sz="2400" baseline="0"/>
            </a:lvl2pPr>
            <a:lvl3pPr marL="180000" indent="-180000">
              <a:buFont typeface="Calibri Light" panose="020F0302020204030204" pitchFamily="34" charset="0"/>
              <a:buChar char="&gt;"/>
              <a:defRPr sz="2400" baseline="0"/>
            </a:lvl3pPr>
            <a:lvl4pPr marL="360000" indent="-180000">
              <a:buFont typeface="Calibri Light" panose="020F0302020204030204" pitchFamily="34" charset="0"/>
              <a:buChar char="–"/>
              <a:defRPr sz="2400" baseline="0"/>
            </a:lvl4pPr>
            <a:lvl5pPr marL="540000" indent="-180000">
              <a:buFont typeface="Calibri Light" panose="020F0302020204030204" pitchFamily="34" charset="0"/>
              <a:buChar char="&gt;"/>
              <a:defRPr sz="24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10" name="Content Placeholder 8"/>
          <p:cNvSpPr>
            <a:spLocks noGrp="1"/>
          </p:cNvSpPr>
          <p:nvPr>
            <p:ph sz="quarter" idx="13"/>
          </p:nvPr>
        </p:nvSpPr>
        <p:spPr>
          <a:xfrm>
            <a:off x="7127999" y="1512000"/>
            <a:ext cx="4572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8"/>
          <p:cNvSpPr>
            <a:spLocks noGrp="1"/>
          </p:cNvSpPr>
          <p:nvPr>
            <p:ph sz="quarter" idx="14"/>
          </p:nvPr>
        </p:nvSpPr>
        <p:spPr>
          <a:xfrm>
            <a:off x="7127999" y="3816000"/>
            <a:ext cx="4572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30732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4000" y="1800000"/>
            <a:ext cx="8640000" cy="1260000"/>
          </a:xfrm>
        </p:spPr>
        <p:txBody>
          <a:bodyPr/>
          <a:lstStyle>
            <a:lvl1pPr algn="l">
              <a:lnSpc>
                <a:spcPct val="85000"/>
              </a:lnSpc>
              <a:defRPr sz="4400" b="0" i="0">
                <a:solidFill>
                  <a:schemeClr val="bg1"/>
                </a:solidFill>
                <a:latin typeface="+mn-lt"/>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481875" y="3204245"/>
            <a:ext cx="8640000" cy="718167"/>
          </a:xfrm>
        </p:spPr>
        <p:txBody>
          <a:bodyPr/>
          <a:lstStyle>
            <a:lvl1pPr marL="0" indent="0" algn="l">
              <a:lnSpc>
                <a:spcPct val="100000"/>
              </a:lnSpc>
              <a:buNone/>
              <a:defRPr sz="2400" b="0" i="0">
                <a:solidFill>
                  <a:schemeClr val="bg1"/>
                </a:solidFill>
                <a:latin typeface="+mn-lt"/>
              </a:defRPr>
            </a:lvl1pPr>
            <a:lvl2pPr marL="456057" indent="0" algn="ctr">
              <a:buNone/>
              <a:defRPr>
                <a:solidFill>
                  <a:schemeClr val="tx1">
                    <a:tint val="75000"/>
                  </a:schemeClr>
                </a:solidFill>
              </a:defRPr>
            </a:lvl2pPr>
            <a:lvl3pPr marL="912114" indent="0" algn="ctr">
              <a:buNone/>
              <a:defRPr>
                <a:solidFill>
                  <a:schemeClr val="tx1">
                    <a:tint val="75000"/>
                  </a:schemeClr>
                </a:solidFill>
              </a:defRPr>
            </a:lvl3pPr>
            <a:lvl4pPr marL="1368171" indent="0" algn="ctr">
              <a:buNone/>
              <a:defRPr>
                <a:solidFill>
                  <a:schemeClr val="tx1">
                    <a:tint val="75000"/>
                  </a:schemeClr>
                </a:solidFill>
              </a:defRPr>
            </a:lvl4pPr>
            <a:lvl5pPr marL="1824228" indent="0" algn="ctr">
              <a:buNone/>
              <a:defRPr>
                <a:solidFill>
                  <a:schemeClr val="tx1">
                    <a:tint val="75000"/>
                  </a:schemeClr>
                </a:solidFill>
              </a:defRPr>
            </a:lvl5pPr>
            <a:lvl6pPr marL="2280285" indent="0" algn="ctr">
              <a:buNone/>
              <a:defRPr>
                <a:solidFill>
                  <a:schemeClr val="tx1">
                    <a:tint val="75000"/>
                  </a:schemeClr>
                </a:solidFill>
              </a:defRPr>
            </a:lvl6pPr>
            <a:lvl7pPr marL="2736342" indent="0" algn="ctr">
              <a:buNone/>
              <a:defRPr>
                <a:solidFill>
                  <a:schemeClr val="tx1">
                    <a:tint val="75000"/>
                  </a:schemeClr>
                </a:solidFill>
              </a:defRPr>
            </a:lvl7pPr>
            <a:lvl8pPr marL="3192399" indent="0" algn="ctr">
              <a:buNone/>
              <a:defRPr>
                <a:solidFill>
                  <a:schemeClr val="tx1">
                    <a:tint val="75000"/>
                  </a:schemeClr>
                </a:solidFill>
              </a:defRPr>
            </a:lvl8pPr>
            <a:lvl9pPr marL="3648456" indent="0" algn="ctr">
              <a:buNone/>
              <a:defRPr>
                <a:solidFill>
                  <a:schemeClr val="tx1">
                    <a:tint val="75000"/>
                  </a:schemeClr>
                </a:solidFill>
              </a:defRPr>
            </a:lvl9pPr>
          </a:lstStyle>
          <a:p>
            <a:r>
              <a:rPr lang="en-US" dirty="0"/>
              <a:t>Click to edit Master date style</a:t>
            </a:r>
            <a:endParaRPr lang="en-GB" dirty="0"/>
          </a:p>
        </p:txBody>
      </p:sp>
      <p:sp>
        <p:nvSpPr>
          <p:cNvPr id="6" name="Slide Number Placeholder 5"/>
          <p:cNvSpPr>
            <a:spLocks noGrp="1"/>
          </p:cNvSpPr>
          <p:nvPr>
            <p:ph type="sldNum" sz="quarter" idx="12"/>
          </p:nvPr>
        </p:nvSpPr>
        <p:spPr/>
        <p:txBody>
          <a:bodyPr/>
          <a:lstStyle>
            <a:lvl1pPr>
              <a:defRPr sz="1000">
                <a:solidFill>
                  <a:schemeClr val="bg1"/>
                </a:solidFill>
              </a:defRPr>
            </a:lvl1pPr>
          </a:lstStyle>
          <a:p>
            <a:fld id="{0B868178-02AE-42FC-958D-6B8F13B60175}" type="slidenum">
              <a:rPr lang="en-GB" smtClean="0"/>
              <a:pPr/>
              <a:t>‹#›</a:t>
            </a:fld>
            <a:endParaRPr lang="en-GB"/>
          </a:p>
        </p:txBody>
      </p:sp>
      <p:sp>
        <p:nvSpPr>
          <p:cNvPr id="9" name="TextBox 8"/>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bg1"/>
                </a:solidFill>
              </a:rPr>
              <a:t>British Telecommunications plc 2017</a:t>
            </a:r>
          </a:p>
        </p:txBody>
      </p:sp>
      <p:pic>
        <p:nvPicPr>
          <p:cNvPr id="7" name="Picture 6">
            <a:extLst>
              <a:ext uri="{FF2B5EF4-FFF2-40B4-BE49-F238E27FC236}">
                <a16:creationId xmlns="" xmlns:a16="http://schemas.microsoft.com/office/drawing/2014/main" id="{51F26D7D-D64F-45AB-ADBC-55B77431667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005" y="711561"/>
            <a:ext cx="2160000" cy="248633"/>
          </a:xfrm>
          <a:prstGeom prst="rect">
            <a:avLst/>
          </a:prstGeom>
        </p:spPr>
      </p:pic>
    </p:spTree>
    <p:extLst>
      <p:ext uri="{BB962C8B-B14F-4D97-AF65-F5344CB8AC3E}">
        <p14:creationId xmlns:p14="http://schemas.microsoft.com/office/powerpoint/2010/main" val="309530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898384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5544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2000" y="1512000"/>
            <a:ext cx="5544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17721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6468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294800" y="1512000"/>
            <a:ext cx="36468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8085600" y="1512000"/>
            <a:ext cx="3646800" cy="446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73933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888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4752000" y="1512000"/>
            <a:ext cx="3420000" cy="442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8"/>
          <p:cNvSpPr>
            <a:spLocks noGrp="1"/>
          </p:cNvSpPr>
          <p:nvPr>
            <p:ph sz="quarter" idx="14"/>
          </p:nvPr>
        </p:nvSpPr>
        <p:spPr>
          <a:xfrm>
            <a:off x="8280000" y="1512000"/>
            <a:ext cx="3420000" cy="442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249825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3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888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12" name="Content Placeholder 8"/>
          <p:cNvSpPr>
            <a:spLocks noGrp="1"/>
          </p:cNvSpPr>
          <p:nvPr>
            <p:ph sz="quarter" idx="13"/>
          </p:nvPr>
        </p:nvSpPr>
        <p:spPr>
          <a:xfrm>
            <a:off x="4752000" y="1512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8"/>
          <p:cNvSpPr>
            <a:spLocks noGrp="1"/>
          </p:cNvSpPr>
          <p:nvPr>
            <p:ph sz="quarter" idx="15"/>
          </p:nvPr>
        </p:nvSpPr>
        <p:spPr>
          <a:xfrm>
            <a:off x="4752000" y="3780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8"/>
          <p:cNvSpPr>
            <a:spLocks noGrp="1"/>
          </p:cNvSpPr>
          <p:nvPr>
            <p:ph sz="quarter" idx="16"/>
          </p:nvPr>
        </p:nvSpPr>
        <p:spPr>
          <a:xfrm>
            <a:off x="8280000" y="1512000"/>
            <a:ext cx="3420000" cy="442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5596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4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888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13" name="Content Placeholder 8"/>
          <p:cNvSpPr>
            <a:spLocks noGrp="1"/>
          </p:cNvSpPr>
          <p:nvPr>
            <p:ph sz="quarter" idx="13"/>
          </p:nvPr>
        </p:nvSpPr>
        <p:spPr>
          <a:xfrm>
            <a:off x="4752000" y="1512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8"/>
          <p:cNvSpPr>
            <a:spLocks noGrp="1"/>
          </p:cNvSpPr>
          <p:nvPr>
            <p:ph sz="quarter" idx="17"/>
          </p:nvPr>
        </p:nvSpPr>
        <p:spPr>
          <a:xfrm>
            <a:off x="4752000" y="3780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8"/>
          <p:cNvSpPr>
            <a:spLocks noGrp="1"/>
          </p:cNvSpPr>
          <p:nvPr>
            <p:ph sz="quarter" idx="18"/>
          </p:nvPr>
        </p:nvSpPr>
        <p:spPr>
          <a:xfrm>
            <a:off x="8280000" y="1512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ontent Placeholder 8"/>
          <p:cNvSpPr>
            <a:spLocks noGrp="1"/>
          </p:cNvSpPr>
          <p:nvPr>
            <p:ph sz="quarter" idx="19"/>
          </p:nvPr>
        </p:nvSpPr>
        <p:spPr>
          <a:xfrm>
            <a:off x="8280000" y="3780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7342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Columns + 3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646800" cy="8856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294800" y="1512000"/>
            <a:ext cx="3646800" cy="8856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8085600" y="1512000"/>
            <a:ext cx="3646800" cy="885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8"/>
          <p:cNvSpPr>
            <a:spLocks noGrp="1"/>
          </p:cNvSpPr>
          <p:nvPr>
            <p:ph sz="quarter" idx="17"/>
          </p:nvPr>
        </p:nvSpPr>
        <p:spPr>
          <a:xfrm>
            <a:off x="504000" y="2736000"/>
            <a:ext cx="3646800" cy="323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8"/>
          <p:cNvSpPr>
            <a:spLocks noGrp="1"/>
          </p:cNvSpPr>
          <p:nvPr>
            <p:ph sz="quarter" idx="18"/>
          </p:nvPr>
        </p:nvSpPr>
        <p:spPr>
          <a:xfrm>
            <a:off x="4294800" y="2736000"/>
            <a:ext cx="3646800" cy="323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8"/>
          <p:cNvSpPr>
            <a:spLocks noGrp="1"/>
          </p:cNvSpPr>
          <p:nvPr>
            <p:ph sz="quarter" idx="19"/>
          </p:nvPr>
        </p:nvSpPr>
        <p:spPr>
          <a:xfrm>
            <a:off x="8085600" y="2736000"/>
            <a:ext cx="3646800" cy="323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6799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rge Image +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a:xfrm>
            <a:off x="504000" y="5796000"/>
            <a:ext cx="3754800" cy="360000"/>
          </a:xfrm>
        </p:spPr>
        <p:txBody>
          <a:bodyPr/>
          <a:lstStyle/>
          <a:p>
            <a:pPr lvl="0"/>
            <a:r>
              <a:rPr lang="en-US" dirty="0"/>
              <a:t>Edit Master text styles</a:t>
            </a:r>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7"/>
          </p:nvPr>
        </p:nvSpPr>
        <p:spPr>
          <a:xfrm>
            <a:off x="504000" y="1512000"/>
            <a:ext cx="11232000" cy="4150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52686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5" name="Slide Number Placeholder 4"/>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702338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4" name="Slide Number Placeholder 3"/>
          <p:cNvSpPr>
            <a:spLocks noGrp="1"/>
          </p:cNvSpPr>
          <p:nvPr>
            <p:ph type="sldNum" sz="quarter" idx="12"/>
          </p:nvPr>
        </p:nvSpPr>
        <p:spPr/>
        <p:txBody>
          <a:bodyPr/>
          <a:lstStyle/>
          <a:p>
            <a:fld id="{0B868178-02AE-42FC-958D-6B8F13B60175}" type="slidenum">
              <a:rPr lang="en-GB" smtClean="0"/>
              <a:t>‹#›</a:t>
            </a:fld>
            <a:endParaRPr lang="en-GB"/>
          </a:p>
        </p:txBody>
      </p:sp>
      <p:sp>
        <p:nvSpPr>
          <p:cNvPr id="7" name="TextBox 6"/>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accent1"/>
                </a:solidFill>
              </a:rPr>
              <a:t>British Telecommunications plc 2017</a:t>
            </a:r>
          </a:p>
        </p:txBody>
      </p:sp>
      <p:pic>
        <p:nvPicPr>
          <p:cNvPr id="6" name="Picture 5">
            <a:extLst>
              <a:ext uri="{FF2B5EF4-FFF2-40B4-BE49-F238E27FC236}">
                <a16:creationId xmlns="" xmlns:a16="http://schemas.microsoft.com/office/drawing/2014/main" id="{0F8FC6F6-2D94-4EFB-A433-89FA67602B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200" y="6289200"/>
            <a:ext cx="1620000" cy="186474"/>
          </a:xfrm>
          <a:prstGeom prst="rect">
            <a:avLst/>
          </a:prstGeom>
        </p:spPr>
      </p:pic>
    </p:spTree>
    <p:extLst>
      <p:ext uri="{BB962C8B-B14F-4D97-AF65-F5344CB8AC3E}">
        <p14:creationId xmlns:p14="http://schemas.microsoft.com/office/powerpoint/2010/main" val="3780285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image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4000" y="1800000"/>
            <a:ext cx="8640000" cy="1260000"/>
          </a:xfrm>
        </p:spPr>
        <p:txBody>
          <a:bodyPr/>
          <a:lstStyle>
            <a:lvl1pPr algn="l">
              <a:lnSpc>
                <a:spcPct val="85000"/>
              </a:lnSpc>
              <a:defRPr sz="4400" b="0" i="0">
                <a:solidFill>
                  <a:schemeClr val="bg1"/>
                </a:solidFill>
                <a:latin typeface="+mn-lt"/>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481875" y="3204245"/>
            <a:ext cx="8640000" cy="718167"/>
          </a:xfrm>
        </p:spPr>
        <p:txBody>
          <a:bodyPr/>
          <a:lstStyle>
            <a:lvl1pPr marL="0" indent="0" algn="l">
              <a:lnSpc>
                <a:spcPct val="100000"/>
              </a:lnSpc>
              <a:buNone/>
              <a:defRPr sz="2400" b="0" i="0">
                <a:solidFill>
                  <a:schemeClr val="bg1"/>
                </a:solidFill>
                <a:latin typeface="+mn-lt"/>
              </a:defRPr>
            </a:lvl1pPr>
            <a:lvl2pPr marL="456057" indent="0" algn="ctr">
              <a:buNone/>
              <a:defRPr>
                <a:solidFill>
                  <a:schemeClr val="tx1">
                    <a:tint val="75000"/>
                  </a:schemeClr>
                </a:solidFill>
              </a:defRPr>
            </a:lvl2pPr>
            <a:lvl3pPr marL="912114" indent="0" algn="ctr">
              <a:buNone/>
              <a:defRPr>
                <a:solidFill>
                  <a:schemeClr val="tx1">
                    <a:tint val="75000"/>
                  </a:schemeClr>
                </a:solidFill>
              </a:defRPr>
            </a:lvl3pPr>
            <a:lvl4pPr marL="1368171" indent="0" algn="ctr">
              <a:buNone/>
              <a:defRPr>
                <a:solidFill>
                  <a:schemeClr val="tx1">
                    <a:tint val="75000"/>
                  </a:schemeClr>
                </a:solidFill>
              </a:defRPr>
            </a:lvl4pPr>
            <a:lvl5pPr marL="1824228" indent="0" algn="ctr">
              <a:buNone/>
              <a:defRPr>
                <a:solidFill>
                  <a:schemeClr val="tx1">
                    <a:tint val="75000"/>
                  </a:schemeClr>
                </a:solidFill>
              </a:defRPr>
            </a:lvl5pPr>
            <a:lvl6pPr marL="2280285" indent="0" algn="ctr">
              <a:buNone/>
              <a:defRPr>
                <a:solidFill>
                  <a:schemeClr val="tx1">
                    <a:tint val="75000"/>
                  </a:schemeClr>
                </a:solidFill>
              </a:defRPr>
            </a:lvl6pPr>
            <a:lvl7pPr marL="2736342" indent="0" algn="ctr">
              <a:buNone/>
              <a:defRPr>
                <a:solidFill>
                  <a:schemeClr val="tx1">
                    <a:tint val="75000"/>
                  </a:schemeClr>
                </a:solidFill>
              </a:defRPr>
            </a:lvl7pPr>
            <a:lvl8pPr marL="3192399" indent="0" algn="ctr">
              <a:buNone/>
              <a:defRPr>
                <a:solidFill>
                  <a:schemeClr val="tx1">
                    <a:tint val="75000"/>
                  </a:schemeClr>
                </a:solidFill>
              </a:defRPr>
            </a:lvl8pPr>
            <a:lvl9pPr marL="3648456" indent="0" algn="ctr">
              <a:buNone/>
              <a:defRPr>
                <a:solidFill>
                  <a:schemeClr val="tx1">
                    <a:tint val="75000"/>
                  </a:schemeClr>
                </a:solidFill>
              </a:defRPr>
            </a:lvl9pPr>
          </a:lstStyle>
          <a:p>
            <a:r>
              <a:rPr lang="en-US" dirty="0"/>
              <a:t>Click to edit Master date style</a:t>
            </a:r>
            <a:endParaRPr lang="en-GB" dirty="0"/>
          </a:p>
        </p:txBody>
      </p:sp>
      <p:sp>
        <p:nvSpPr>
          <p:cNvPr id="6" name="Slide Number Placeholder 5"/>
          <p:cNvSpPr>
            <a:spLocks noGrp="1"/>
          </p:cNvSpPr>
          <p:nvPr>
            <p:ph type="sldNum" sz="quarter" idx="12"/>
          </p:nvPr>
        </p:nvSpPr>
        <p:spPr/>
        <p:txBody>
          <a:bodyPr/>
          <a:lstStyle>
            <a:lvl1pPr>
              <a:defRPr sz="1000">
                <a:solidFill>
                  <a:schemeClr val="bg1"/>
                </a:solidFill>
              </a:defRPr>
            </a:lvl1pPr>
          </a:lstStyle>
          <a:p>
            <a:fld id="{0B868178-02AE-42FC-958D-6B8F13B60175}" type="slidenum">
              <a:rPr lang="en-GB" smtClean="0"/>
              <a:pPr/>
              <a:t>‹#›</a:t>
            </a:fld>
            <a:endParaRPr lang="en-GB"/>
          </a:p>
        </p:txBody>
      </p:sp>
      <p:sp>
        <p:nvSpPr>
          <p:cNvPr id="9" name="TextBox 8"/>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pic>
        <p:nvPicPr>
          <p:cNvPr id="7" name="Picture 6">
            <a:extLst>
              <a:ext uri="{FF2B5EF4-FFF2-40B4-BE49-F238E27FC236}">
                <a16:creationId xmlns="" xmlns:a16="http://schemas.microsoft.com/office/drawing/2014/main" id="{4EDC729A-98FE-4613-8BBE-7F95C55350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6545" y="742041"/>
            <a:ext cx="2160000" cy="248633"/>
          </a:xfrm>
          <a:prstGeom prst="rect">
            <a:avLst/>
          </a:prstGeom>
        </p:spPr>
      </p:pic>
    </p:spTree>
    <p:extLst>
      <p:ext uri="{BB962C8B-B14F-4D97-AF65-F5344CB8AC3E}">
        <p14:creationId xmlns:p14="http://schemas.microsoft.com/office/powerpoint/2010/main" val="28808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7" name="TextBox 6"/>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328459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8" name="TextBox 7"/>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65846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blu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8" name="TextBox 7"/>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110352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image (large text)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8" name="TextBox 7"/>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225428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mall text)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232211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small text)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306297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4000" y="324000"/>
            <a:ext cx="11232000" cy="4320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504000" y="1512000"/>
            <a:ext cx="11232000" cy="4464000"/>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6289200" y="6228000"/>
            <a:ext cx="3600000" cy="287267"/>
          </a:xfrm>
          <a:prstGeom prst="rect">
            <a:avLst/>
          </a:prstGeom>
        </p:spPr>
        <p:txBody>
          <a:bodyPr vert="horz" lIns="0" tIns="0" rIns="0" bIns="0" rtlCol="0" anchor="b" anchorCtr="0">
            <a:noAutofit/>
          </a:bodyPr>
          <a:lstStyle>
            <a:lvl1pPr algn="r">
              <a:defRPr sz="1000">
                <a:solidFill>
                  <a:schemeClr val="accent1"/>
                </a:solidFill>
              </a:defRPr>
            </a:lvl1pPr>
          </a:lstStyle>
          <a:p>
            <a:endParaRPr lang="en-GB" dirty="0"/>
          </a:p>
        </p:txBody>
      </p:sp>
      <p:sp>
        <p:nvSpPr>
          <p:cNvPr id="6" name="Slide Number Placeholder 5"/>
          <p:cNvSpPr>
            <a:spLocks noGrp="1"/>
          </p:cNvSpPr>
          <p:nvPr>
            <p:ph type="sldNum" sz="quarter" idx="4"/>
          </p:nvPr>
        </p:nvSpPr>
        <p:spPr>
          <a:xfrm>
            <a:off x="504000" y="6228581"/>
            <a:ext cx="360000" cy="287267"/>
          </a:xfrm>
          <a:prstGeom prst="rect">
            <a:avLst/>
          </a:prstGeom>
        </p:spPr>
        <p:txBody>
          <a:bodyPr vert="horz" lIns="0" tIns="0" rIns="0" bIns="0" rtlCol="0" anchor="b" anchorCtr="0">
            <a:noAutofit/>
          </a:bodyPr>
          <a:lstStyle>
            <a:lvl1pPr algn="l">
              <a:defRPr sz="1000">
                <a:solidFill>
                  <a:schemeClr val="accent1"/>
                </a:solidFill>
              </a:defRPr>
            </a:lvl1pPr>
          </a:lstStyle>
          <a:p>
            <a:fld id="{0B868178-02AE-42FC-958D-6B8F13B60175}" type="slidenum">
              <a:rPr lang="en-GB" smtClean="0"/>
              <a:pPr/>
              <a:t>‹#›</a:t>
            </a:fld>
            <a:endParaRPr lang="en-GB" dirty="0"/>
          </a:p>
        </p:txBody>
      </p:sp>
      <p:cxnSp>
        <p:nvCxnSpPr>
          <p:cNvPr id="8" name="Straight Connector 7"/>
          <p:cNvCxnSpPr/>
          <p:nvPr/>
        </p:nvCxnSpPr>
        <p:spPr>
          <a:xfrm>
            <a:off x="504000" y="936000"/>
            <a:ext cx="1123200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accent1"/>
                </a:solidFill>
              </a:rPr>
              <a:t>British Telecommunications plc 2017</a:t>
            </a:r>
          </a:p>
        </p:txBody>
      </p:sp>
      <p:pic>
        <p:nvPicPr>
          <p:cNvPr id="9" name="Picture 8">
            <a:extLst>
              <a:ext uri="{FF2B5EF4-FFF2-40B4-BE49-F238E27FC236}">
                <a16:creationId xmlns="" xmlns:a16="http://schemas.microsoft.com/office/drawing/2014/main" id="{986C0A9E-068F-46D6-848B-30CCFAE45A3A}"/>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0177200" y="6289200"/>
            <a:ext cx="1620000" cy="186474"/>
          </a:xfrm>
          <a:prstGeom prst="rect">
            <a:avLst/>
          </a:prstGeom>
        </p:spPr>
      </p:pic>
    </p:spTree>
    <p:extLst>
      <p:ext uri="{BB962C8B-B14F-4D97-AF65-F5344CB8AC3E}">
        <p14:creationId xmlns:p14="http://schemas.microsoft.com/office/powerpoint/2010/main" val="3743216919"/>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88" r:id="rId3"/>
    <p:sldLayoutId id="2147483651" r:id="rId4"/>
    <p:sldLayoutId id="2147483656" r:id="rId5"/>
    <p:sldLayoutId id="2147483657" r:id="rId6"/>
    <p:sldLayoutId id="2147483689" r:id="rId7"/>
    <p:sldLayoutId id="2147483668" r:id="rId8"/>
    <p:sldLayoutId id="2147483669" r:id="rId9"/>
    <p:sldLayoutId id="2147483670" r:id="rId10"/>
    <p:sldLayoutId id="2147483690" r:id="rId11"/>
    <p:sldLayoutId id="2147483674" r:id="rId12"/>
    <p:sldLayoutId id="2147483675" r:id="rId13"/>
    <p:sldLayoutId id="2147483676" r:id="rId14"/>
    <p:sldLayoutId id="2147483691" r:id="rId15"/>
    <p:sldLayoutId id="2147483687" r:id="rId16"/>
    <p:sldLayoutId id="2147483684" r:id="rId17"/>
    <p:sldLayoutId id="2147483685" r:id="rId18"/>
    <p:sldLayoutId id="2147483686" r:id="rId19"/>
    <p:sldLayoutId id="2147483650" r:id="rId20"/>
    <p:sldLayoutId id="2147483652" r:id="rId21"/>
    <p:sldLayoutId id="2147483678" r:id="rId22"/>
    <p:sldLayoutId id="2147483679" r:id="rId23"/>
    <p:sldLayoutId id="2147483680" r:id="rId24"/>
    <p:sldLayoutId id="2147483681" r:id="rId25"/>
    <p:sldLayoutId id="2147483682" r:id="rId26"/>
    <p:sldLayoutId id="2147483683" r:id="rId27"/>
    <p:sldLayoutId id="2147483654" r:id="rId28"/>
    <p:sldLayoutId id="2147483655"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2114" rtl="0" eaLnBrk="1" latinLnBrk="0" hangingPunct="1">
        <a:spcBef>
          <a:spcPct val="0"/>
        </a:spcBef>
        <a:buNone/>
        <a:defRPr sz="2400" b="0" kern="1200">
          <a:solidFill>
            <a:schemeClr val="accent1"/>
          </a:solidFill>
          <a:latin typeface="+mj-lt"/>
          <a:ea typeface="+mj-ea"/>
          <a:cs typeface="+mj-cs"/>
        </a:defRPr>
      </a:lvl1pPr>
    </p:titleStyle>
    <p:bodyStyle>
      <a:lvl1pPr marL="0" indent="0" algn="l" defTabSz="912114" rtl="0" eaLnBrk="1" latinLnBrk="0" hangingPunct="1">
        <a:lnSpc>
          <a:spcPct val="110000"/>
        </a:lnSpc>
        <a:spcBef>
          <a:spcPts val="0"/>
        </a:spcBef>
        <a:spcAft>
          <a:spcPts val="0"/>
        </a:spcAft>
        <a:buFontTx/>
        <a:buNone/>
        <a:defRPr sz="1500" b="1" i="0" kern="1200">
          <a:solidFill>
            <a:schemeClr val="tx1"/>
          </a:solidFill>
          <a:latin typeface="+mj-lt"/>
          <a:ea typeface="+mn-ea"/>
          <a:cs typeface="+mn-cs"/>
        </a:defRPr>
      </a:lvl1pPr>
      <a:lvl2pPr marL="0" indent="0" algn="l" defTabSz="912114" rtl="0" eaLnBrk="1" latinLnBrk="0" hangingPunct="1">
        <a:lnSpc>
          <a:spcPct val="110000"/>
        </a:lnSpc>
        <a:spcBef>
          <a:spcPts val="0"/>
        </a:spcBef>
        <a:spcAft>
          <a:spcPts val="0"/>
        </a:spcAft>
        <a:buFont typeface="Arial" panose="020B0604020202020204" pitchFamily="34" charset="0"/>
        <a:buNone/>
        <a:defRPr sz="1500" kern="1200">
          <a:solidFill>
            <a:schemeClr val="tx1"/>
          </a:solidFill>
          <a:latin typeface="+mn-lt"/>
          <a:ea typeface="+mn-ea"/>
          <a:cs typeface="+mn-cs"/>
        </a:defRPr>
      </a:lvl2pPr>
      <a:lvl3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1500" kern="1200">
          <a:solidFill>
            <a:schemeClr val="tx1"/>
          </a:solidFill>
          <a:latin typeface="+mn-lt"/>
          <a:ea typeface="+mn-ea"/>
          <a:cs typeface="+mn-cs"/>
        </a:defRPr>
      </a:lvl3pPr>
      <a:lvl4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1500" kern="1200">
          <a:solidFill>
            <a:schemeClr val="tx1"/>
          </a:solidFill>
          <a:latin typeface="+mn-lt"/>
          <a:ea typeface="+mn-ea"/>
          <a:cs typeface="+mn-cs"/>
        </a:defRPr>
      </a:lvl4pPr>
      <a:lvl5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1500" kern="120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75" userDrawn="1">
          <p15:clr>
            <a:srgbClr val="F26B43"/>
          </p15:clr>
        </p15:guide>
        <p15:guide id="2" pos="31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4.xml"/><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btwholesale.com/pages/static/sales-tools/ethernet-order.htm" TargetMode="Externa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7978A413-411C-4357-9634-5516BEC772BF}"/>
              </a:ext>
            </a:extLst>
          </p:cNvPr>
          <p:cNvSpPr>
            <a:spLocks noGrp="1"/>
          </p:cNvSpPr>
          <p:nvPr>
            <p:ph type="sldNum" sz="quarter" idx="12"/>
          </p:nvPr>
        </p:nvSpPr>
        <p:spPr/>
        <p:txBody>
          <a:bodyPr/>
          <a:lstStyle/>
          <a:p>
            <a:fld id="{0B868178-02AE-42FC-958D-6B8F13B60175}" type="slidenum">
              <a:rPr lang="en-GB" smtClean="0"/>
              <a:pPr/>
              <a:t>1</a:t>
            </a:fld>
            <a:endParaRPr lang="en-GB"/>
          </a:p>
        </p:txBody>
      </p:sp>
      <p:sp>
        <p:nvSpPr>
          <p:cNvPr id="6" name="Title 5">
            <a:extLst>
              <a:ext uri="{FF2B5EF4-FFF2-40B4-BE49-F238E27FC236}">
                <a16:creationId xmlns="" xmlns:a16="http://schemas.microsoft.com/office/drawing/2014/main" id="{226863DD-BEA9-4A40-A432-142D2340EA74}"/>
              </a:ext>
            </a:extLst>
          </p:cNvPr>
          <p:cNvSpPr>
            <a:spLocks noGrp="1"/>
          </p:cNvSpPr>
          <p:nvPr>
            <p:ph type="ctrTitle"/>
          </p:nvPr>
        </p:nvSpPr>
        <p:spPr>
          <a:xfrm>
            <a:off x="504000" y="2484164"/>
            <a:ext cx="8640000" cy="575835"/>
          </a:xfrm>
        </p:spPr>
        <p:txBody>
          <a:bodyPr/>
          <a:lstStyle/>
          <a:p>
            <a:r>
              <a:rPr lang="en-GB" dirty="0"/>
              <a:t>Business Zone Ethernet – Saving an Order</a:t>
            </a:r>
          </a:p>
        </p:txBody>
      </p:sp>
      <p:sp>
        <p:nvSpPr>
          <p:cNvPr id="8" name="Subtitle 7">
            <a:extLst>
              <a:ext uri="{FF2B5EF4-FFF2-40B4-BE49-F238E27FC236}">
                <a16:creationId xmlns="" xmlns:a16="http://schemas.microsoft.com/office/drawing/2014/main" id="{6509E338-C459-4E85-BA08-BFD3573C8317}"/>
              </a:ext>
            </a:extLst>
          </p:cNvPr>
          <p:cNvSpPr>
            <a:spLocks noGrp="1"/>
          </p:cNvSpPr>
          <p:nvPr>
            <p:ph type="subTitle" idx="1"/>
          </p:nvPr>
        </p:nvSpPr>
        <p:spPr>
          <a:xfrm>
            <a:off x="481875" y="3638206"/>
            <a:ext cx="8640000" cy="718167"/>
          </a:xfrm>
        </p:spPr>
        <p:txBody>
          <a:bodyPr/>
          <a:lstStyle/>
          <a:p>
            <a:r>
              <a:rPr lang="en-US" dirty="0"/>
              <a:t>BT Wholesale Online</a:t>
            </a:r>
          </a:p>
          <a:p>
            <a:r>
              <a:rPr lang="en-US" dirty="0" smtClean="0"/>
              <a:t>V3</a:t>
            </a:r>
            <a:endParaRPr lang="en-US" dirty="0"/>
          </a:p>
        </p:txBody>
      </p:sp>
      <p:sp>
        <p:nvSpPr>
          <p:cNvPr id="5" name="Footer Placeholder 1">
            <a:extLst>
              <a:ext uri="{FF2B5EF4-FFF2-40B4-BE49-F238E27FC236}">
                <a16:creationId xmlns="" xmlns:a16="http://schemas.microsoft.com/office/drawing/2014/main" id="{4616199A-931F-4A22-B987-DB5270A86478}"/>
              </a:ext>
            </a:extLst>
          </p:cNvPr>
          <p:cNvSpPr txBox="1">
            <a:spLocks/>
          </p:cNvSpPr>
          <p:nvPr/>
        </p:nvSpPr>
        <p:spPr>
          <a:xfrm>
            <a:off x="481875" y="5724526"/>
            <a:ext cx="11254513" cy="50405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30" dirty="0">
                <a:solidFill>
                  <a:schemeClr val="bg1"/>
                </a:solidFill>
                <a:latin typeface="BT Font Light" charset="0"/>
                <a:ea typeface="BT Font Light" charset="0"/>
                <a:cs typeface="BT Font Light" charset="0"/>
              </a:rPr>
              <a:t>LEGAL NOTICE: The information contained in this briefing is confidential information as per your terms and conditions with BT. Please do not forward, republish or permit unauthorised access. The content is accurate at the time of writing and is subject to change.</a:t>
            </a:r>
          </a:p>
        </p:txBody>
      </p:sp>
    </p:spTree>
    <p:extLst>
      <p:ext uri="{BB962C8B-B14F-4D97-AF65-F5344CB8AC3E}">
        <p14:creationId xmlns:p14="http://schemas.microsoft.com/office/powerpoint/2010/main" val="418907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2247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Contents</a:t>
            </a:r>
            <a:endParaRPr lang="en-US" dirty="0"/>
          </a:p>
        </p:txBody>
      </p:sp>
      <p:sp>
        <p:nvSpPr>
          <p:cNvPr id="3" name="Content Placeholder 2"/>
          <p:cNvSpPr>
            <a:spLocks noGrp="1"/>
          </p:cNvSpPr>
          <p:nvPr>
            <p:ph idx="1"/>
          </p:nvPr>
        </p:nvSpPr>
        <p:spPr>
          <a:xfrm>
            <a:off x="504000" y="1512000"/>
            <a:ext cx="6767940" cy="4464000"/>
          </a:xfrm>
        </p:spPr>
        <p:txBody>
          <a:bodyPr/>
          <a:lstStyle/>
          <a:p>
            <a:r>
              <a:rPr lang="en-GB" b="1" dirty="0">
                <a:solidFill>
                  <a:schemeClr val="accent2"/>
                </a:solidFill>
                <a:latin typeface="+mj-lt"/>
              </a:rPr>
              <a:t>What’s in this User Guide?</a:t>
            </a:r>
          </a:p>
          <a:p>
            <a:r>
              <a:rPr lang="en-GB" dirty="0" smtClean="0">
                <a:hlinkClick r:id="rId2" action="ppaction://hlinksldjump"/>
              </a:rPr>
              <a:t>p4- Pre-requisites</a:t>
            </a:r>
            <a:endParaRPr lang="en-GB" dirty="0"/>
          </a:p>
          <a:p>
            <a:r>
              <a:rPr lang="en-GB" dirty="0" smtClean="0">
                <a:hlinkClick r:id="rId3" action="ppaction://hlinksldjump"/>
              </a:rPr>
              <a:t>p5 – Saving an Order</a:t>
            </a:r>
            <a:endParaRPr lang="en-GB" dirty="0"/>
          </a:p>
          <a:p>
            <a:endParaRPr lang="en-US" dirty="0"/>
          </a:p>
          <a:p>
            <a:endParaRPr lang="en-US" dirty="0"/>
          </a:p>
        </p:txBody>
      </p:sp>
      <p:sp>
        <p:nvSpPr>
          <p:cNvPr id="4" name="Slide Number Placeholder 3">
            <a:extLst>
              <a:ext uri="{FF2B5EF4-FFF2-40B4-BE49-F238E27FC236}">
                <a16:creationId xmlns="" xmlns:a16="http://schemas.microsoft.com/office/drawing/2014/main" id="{C005160D-628F-439D-91D1-265417670C46}"/>
              </a:ext>
            </a:extLst>
          </p:cNvPr>
          <p:cNvSpPr>
            <a:spLocks noGrp="1"/>
          </p:cNvSpPr>
          <p:nvPr>
            <p:ph type="sldNum" sz="quarter" idx="12"/>
          </p:nvPr>
        </p:nvSpPr>
        <p:spPr/>
        <p:txBody>
          <a:bodyPr/>
          <a:lstStyle/>
          <a:p>
            <a:fld id="{0B868178-02AE-42FC-958D-6B8F13B60175}" type="slidenum">
              <a:rPr lang="en-GB" smtClean="0"/>
              <a:t>2</a:t>
            </a:fld>
            <a:endParaRPr lang="en-GB"/>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1860" y="1476053"/>
            <a:ext cx="5146693" cy="378124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val="427762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Version Control</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65160667"/>
              </p:ext>
            </p:extLst>
          </p:nvPr>
        </p:nvGraphicFramePr>
        <p:xfrm>
          <a:off x="503238" y="1511300"/>
          <a:ext cx="11233149" cy="1446560"/>
        </p:xfrm>
        <a:graphic>
          <a:graphicData uri="http://schemas.openxmlformats.org/drawingml/2006/table">
            <a:tbl>
              <a:tblPr firstRow="1" bandRow="1">
                <a:tableStyleId>{5C22544A-7EE6-4342-B048-85BDC9FD1C3A}</a:tableStyleId>
              </a:tblPr>
              <a:tblGrid>
                <a:gridCol w="1090998">
                  <a:extLst>
                    <a:ext uri="{9D8B030D-6E8A-4147-A177-3AD203B41FA5}">
                      <a16:colId xmlns="" xmlns:a16="http://schemas.microsoft.com/office/drawing/2014/main" val="20000"/>
                    </a:ext>
                  </a:extLst>
                </a:gridCol>
                <a:gridCol w="6397768">
                  <a:extLst>
                    <a:ext uri="{9D8B030D-6E8A-4147-A177-3AD203B41FA5}">
                      <a16:colId xmlns="" xmlns:a16="http://schemas.microsoft.com/office/drawing/2014/main" val="20001"/>
                    </a:ext>
                  </a:extLst>
                </a:gridCol>
                <a:gridCol w="3744383">
                  <a:extLst>
                    <a:ext uri="{9D8B030D-6E8A-4147-A177-3AD203B41FA5}">
                      <a16:colId xmlns="" xmlns:a16="http://schemas.microsoft.com/office/drawing/2014/main" val="20002"/>
                    </a:ext>
                  </a:extLst>
                </a:gridCol>
              </a:tblGrid>
              <a:tr h="344560">
                <a:tc>
                  <a:txBody>
                    <a:bodyPr/>
                    <a:lstStyle/>
                    <a:p>
                      <a:r>
                        <a:rPr lang="en-GB" sz="1500" dirty="0"/>
                        <a:t>Date</a:t>
                      </a:r>
                    </a:p>
                  </a:txBody>
                  <a:tcPr marL="124503" marR="124503" marT="60805" marB="60805"/>
                </a:tc>
                <a:tc>
                  <a:txBody>
                    <a:bodyPr/>
                    <a:lstStyle/>
                    <a:p>
                      <a:r>
                        <a:rPr lang="en-GB" sz="1500" dirty="0"/>
                        <a:t>Change</a:t>
                      </a:r>
                    </a:p>
                  </a:txBody>
                  <a:tcPr marL="124503" marR="124503" marT="60805" marB="60805"/>
                </a:tc>
                <a:tc>
                  <a:txBody>
                    <a:bodyPr/>
                    <a:lstStyle/>
                    <a:p>
                      <a:r>
                        <a:rPr lang="en-GB" sz="1500" dirty="0"/>
                        <a:t>Version</a:t>
                      </a:r>
                    </a:p>
                  </a:txBody>
                  <a:tcPr marL="124503" marR="124503" marT="60805" marB="60805"/>
                </a:tc>
                <a:extLst>
                  <a:ext uri="{0D108BD9-81ED-4DB2-BD59-A6C34878D82A}">
                    <a16:rowId xmlns="" xmlns:a16="http://schemas.microsoft.com/office/drawing/2014/main" val="10000"/>
                  </a:ext>
                </a:extLst>
              </a:tr>
              <a:tr h="344560">
                <a:tc>
                  <a:txBody>
                    <a:bodyPr/>
                    <a:lstStyle/>
                    <a:p>
                      <a:r>
                        <a:rPr lang="en-GB" sz="1600" dirty="0" smtClean="0"/>
                        <a:t>14/11/16</a:t>
                      </a:r>
                      <a:endParaRPr lang="en-GB" sz="1600" dirty="0"/>
                    </a:p>
                  </a:txBody>
                  <a:tcPr marL="124503" marR="124503" marT="60805" marB="60805"/>
                </a:tc>
                <a:tc>
                  <a:txBody>
                    <a:bodyPr/>
                    <a:lstStyle/>
                    <a:p>
                      <a:r>
                        <a:rPr lang="en-GB" sz="1500" dirty="0"/>
                        <a:t>User</a:t>
                      </a:r>
                      <a:r>
                        <a:rPr lang="en-GB" sz="1500" baseline="0" dirty="0"/>
                        <a:t> Guide </a:t>
                      </a:r>
                      <a:r>
                        <a:rPr lang="en-GB" sz="1500" dirty="0" smtClean="0"/>
                        <a:t>Published</a:t>
                      </a:r>
                      <a:endParaRPr lang="en-GB" sz="1500" dirty="0"/>
                    </a:p>
                  </a:txBody>
                  <a:tcPr marL="124503" marR="124503" marT="60805" marB="60805"/>
                </a:tc>
                <a:tc>
                  <a:txBody>
                    <a:bodyPr/>
                    <a:lstStyle/>
                    <a:p>
                      <a:r>
                        <a:rPr lang="en-GB" sz="1500" dirty="0"/>
                        <a:t>1</a:t>
                      </a:r>
                    </a:p>
                  </a:txBody>
                  <a:tcPr marL="124503" marR="124503" marT="60805" marB="60805"/>
                </a:tc>
                <a:extLst>
                  <a:ext uri="{0D108BD9-81ED-4DB2-BD59-A6C34878D82A}">
                    <a16:rowId xmlns="" xmlns:a16="http://schemas.microsoft.com/office/drawing/2014/main" val="10001"/>
                  </a:ext>
                </a:extLst>
              </a:tr>
              <a:tr h="344560">
                <a:tc>
                  <a:txBody>
                    <a:bodyPr/>
                    <a:lstStyle/>
                    <a:p>
                      <a:pPr marL="0" marR="0" indent="0" algn="l" defTabSz="912114" rtl="0" eaLnBrk="1" fontAlgn="auto" latinLnBrk="0" hangingPunct="1">
                        <a:lnSpc>
                          <a:spcPct val="100000"/>
                        </a:lnSpc>
                        <a:spcBef>
                          <a:spcPts val="0"/>
                        </a:spcBef>
                        <a:spcAft>
                          <a:spcPts val="0"/>
                        </a:spcAft>
                        <a:buClrTx/>
                        <a:buSzTx/>
                        <a:buFontTx/>
                        <a:buNone/>
                        <a:tabLst/>
                        <a:defRPr/>
                      </a:pPr>
                      <a:r>
                        <a:rPr lang="en-GB" sz="1600" dirty="0" smtClean="0"/>
                        <a:t>16/01/16</a:t>
                      </a:r>
                    </a:p>
                  </a:txBody>
                  <a:tcPr marL="124503" marR="124503" marT="60805" marB="60805"/>
                </a:tc>
                <a:tc>
                  <a:txBody>
                    <a:bodyPr/>
                    <a:lstStyle/>
                    <a:p>
                      <a:r>
                        <a:rPr lang="en-GB" sz="1600" dirty="0" smtClean="0"/>
                        <a:t>Updated</a:t>
                      </a:r>
                      <a:r>
                        <a:rPr lang="en-GB" sz="1600" baseline="0" dirty="0" smtClean="0"/>
                        <a:t> to accommodate new journeys</a:t>
                      </a:r>
                      <a:endParaRPr lang="en-GB" sz="1600" dirty="0"/>
                    </a:p>
                  </a:txBody>
                  <a:tcPr marL="124503" marR="124503" marT="60805" marB="60805"/>
                </a:tc>
                <a:tc>
                  <a:txBody>
                    <a:bodyPr/>
                    <a:lstStyle/>
                    <a:p>
                      <a:r>
                        <a:rPr lang="en-GB" sz="1500" dirty="0" smtClean="0"/>
                        <a:t>2</a:t>
                      </a:r>
                      <a:endParaRPr lang="en-GB" sz="1500" dirty="0"/>
                    </a:p>
                  </a:txBody>
                  <a:tcPr marL="124503" marR="124503" marT="60805" marB="60805"/>
                </a:tc>
              </a:tr>
              <a:tr h="344560">
                <a:tc>
                  <a:txBody>
                    <a:bodyPr/>
                    <a:lstStyle/>
                    <a:p>
                      <a:r>
                        <a:rPr lang="en-GB" sz="1600" dirty="0" smtClean="0"/>
                        <a:t>30/04/18</a:t>
                      </a:r>
                      <a:endParaRPr lang="en-GB" sz="1600" dirty="0"/>
                    </a:p>
                  </a:txBody>
                  <a:tcPr marL="124503" marR="124503" marT="60805" marB="60805"/>
                </a:tc>
                <a:tc>
                  <a:txBody>
                    <a:bodyPr/>
                    <a:lstStyle/>
                    <a:p>
                      <a:pPr marL="0" marR="0" indent="0" algn="l" defTabSz="912114" rtl="0" eaLnBrk="1" fontAlgn="auto" latinLnBrk="0" hangingPunct="1">
                        <a:lnSpc>
                          <a:spcPct val="100000"/>
                        </a:lnSpc>
                        <a:spcBef>
                          <a:spcPts val="0"/>
                        </a:spcBef>
                        <a:spcAft>
                          <a:spcPts val="0"/>
                        </a:spcAft>
                        <a:buClrTx/>
                        <a:buSzTx/>
                        <a:buFontTx/>
                        <a:buNone/>
                        <a:tabLst/>
                        <a:defRPr/>
                      </a:pPr>
                      <a:r>
                        <a:rPr lang="en-GB" sz="1500" dirty="0" smtClean="0"/>
                        <a:t>Re-branded</a:t>
                      </a:r>
                    </a:p>
                  </a:txBody>
                  <a:tcPr marL="124503" marR="124503" marT="60805" marB="60805"/>
                </a:tc>
                <a:tc>
                  <a:txBody>
                    <a:bodyPr/>
                    <a:lstStyle/>
                    <a:p>
                      <a:r>
                        <a:rPr lang="en-GB" sz="1500" dirty="0" smtClean="0"/>
                        <a:t>3</a:t>
                      </a:r>
                      <a:endParaRPr lang="en-GB" sz="1500" dirty="0"/>
                    </a:p>
                  </a:txBody>
                  <a:tcPr marL="124503" marR="124503" marT="60805" marB="60805"/>
                </a:tc>
              </a:tr>
            </a:tbl>
          </a:graphicData>
        </a:graphic>
      </p:graphicFrame>
      <p:sp>
        <p:nvSpPr>
          <p:cNvPr id="3" name="Slide Number Placeholder 2">
            <a:extLst>
              <a:ext uri="{FF2B5EF4-FFF2-40B4-BE49-F238E27FC236}">
                <a16:creationId xmlns="" xmlns:a16="http://schemas.microsoft.com/office/drawing/2014/main" id="{906E4234-0A79-469B-8493-7848974A2ED8}"/>
              </a:ext>
            </a:extLst>
          </p:cNvPr>
          <p:cNvSpPr>
            <a:spLocks noGrp="1"/>
          </p:cNvSpPr>
          <p:nvPr>
            <p:ph type="sldNum" sz="quarter" idx="12"/>
          </p:nvPr>
        </p:nvSpPr>
        <p:spPr/>
        <p:txBody>
          <a:bodyPr/>
          <a:lstStyle/>
          <a:p>
            <a:fld id="{0B868178-02AE-42FC-958D-6B8F13B60175}" type="slidenum">
              <a:rPr lang="en-GB" smtClean="0"/>
              <a:t>3</a:t>
            </a:fld>
            <a:endParaRPr lang="en-GB"/>
          </a:p>
        </p:txBody>
      </p:sp>
    </p:spTree>
    <p:extLst>
      <p:ext uri="{BB962C8B-B14F-4D97-AF65-F5344CB8AC3E}">
        <p14:creationId xmlns:p14="http://schemas.microsoft.com/office/powerpoint/2010/main" val="2757603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Pre-Requisites</a:t>
            </a:r>
            <a:endParaRPr lang="en-GB" dirty="0"/>
          </a:p>
        </p:txBody>
      </p:sp>
      <p:sp>
        <p:nvSpPr>
          <p:cNvPr id="4" name="Slide Number Placeholder 3"/>
          <p:cNvSpPr>
            <a:spLocks noGrp="1"/>
          </p:cNvSpPr>
          <p:nvPr>
            <p:ph type="sldNum" sz="quarter" idx="12"/>
          </p:nvPr>
        </p:nvSpPr>
        <p:spPr/>
        <p:txBody>
          <a:bodyPr/>
          <a:lstStyle/>
          <a:p>
            <a:fld id="{0B868178-02AE-42FC-958D-6B8F13B60175}" type="slidenum">
              <a:rPr lang="en-GB" smtClean="0"/>
              <a:t>4</a:t>
            </a:fld>
            <a:endParaRPr lang="en-GB"/>
          </a:p>
        </p:txBody>
      </p:sp>
      <p:sp>
        <p:nvSpPr>
          <p:cNvPr id="5" name="Content Placeholder 2"/>
          <p:cNvSpPr>
            <a:spLocks noGrp="1"/>
          </p:cNvSpPr>
          <p:nvPr>
            <p:ph idx="1"/>
          </p:nvPr>
        </p:nvSpPr>
        <p:spPr>
          <a:xfrm>
            <a:off x="504000" y="1332037"/>
            <a:ext cx="5615812" cy="4104456"/>
          </a:xfrm>
        </p:spPr>
        <p:txBody>
          <a:bodyPr/>
          <a:lstStyle/>
          <a:p>
            <a:r>
              <a:rPr lang="en-GB" sz="1600" b="1" dirty="0">
                <a:solidFill>
                  <a:schemeClr val="accent2"/>
                </a:solidFill>
                <a:latin typeface="+mj-lt"/>
              </a:rPr>
              <a:t>What do you need to enter an Ethernet order via the new journey</a:t>
            </a:r>
            <a:r>
              <a:rPr lang="en-GB" sz="1600" b="1" dirty="0" smtClean="0">
                <a:solidFill>
                  <a:schemeClr val="accent2"/>
                </a:solidFill>
                <a:latin typeface="+mj-lt"/>
              </a:rPr>
              <a:t>?</a:t>
            </a:r>
          </a:p>
          <a:p>
            <a:endParaRPr lang="en-GB" sz="1600" b="1" dirty="0">
              <a:solidFill>
                <a:schemeClr val="accent2"/>
              </a:solidFill>
              <a:latin typeface="+mj-lt"/>
            </a:endParaRPr>
          </a:p>
          <a:p>
            <a:pPr marL="285750" indent="-285750">
              <a:buFont typeface="Arial"/>
              <a:buChar char="•"/>
            </a:pPr>
            <a:r>
              <a:rPr lang="en-GB" sz="1600" dirty="0" smtClean="0">
                <a:cs typeface="Arial" panose="020B0604020202020204" pitchFamily="34" charset="0"/>
              </a:rPr>
              <a:t>You </a:t>
            </a:r>
            <a:r>
              <a:rPr lang="en-GB" sz="1600" dirty="0">
                <a:cs typeface="Arial" panose="020B0604020202020204" pitchFamily="34" charset="0"/>
              </a:rPr>
              <a:t>need correct access and privileges, including My BT Wholesale (Business zone). If you don’t have this, please contact your company administrator to action</a:t>
            </a:r>
          </a:p>
          <a:p>
            <a:pPr marL="285750" indent="-285750">
              <a:buFont typeface="Arial"/>
              <a:buChar char="•"/>
            </a:pPr>
            <a:r>
              <a:rPr lang="en-GB" sz="1600" dirty="0">
                <a:cs typeface="Arial" panose="020B0604020202020204" pitchFamily="34" charset="0"/>
              </a:rPr>
              <a:t>The journey is currently only available to enter orders based on specific combinations of </a:t>
            </a:r>
            <a:r>
              <a:rPr lang="en-GB" sz="1600" dirty="0" err="1">
                <a:cs typeface="Arial" panose="020B0604020202020204" pitchFamily="34" charset="0"/>
              </a:rPr>
              <a:t>Etherway</a:t>
            </a:r>
            <a:r>
              <a:rPr lang="en-GB" sz="1600" dirty="0">
                <a:cs typeface="Arial" panose="020B0604020202020204" pitchFamily="34" charset="0"/>
              </a:rPr>
              <a:t> Fibre, </a:t>
            </a:r>
            <a:r>
              <a:rPr lang="en-GB" sz="1600" dirty="0" err="1">
                <a:cs typeface="Arial" panose="020B0604020202020204" pitchFamily="34" charset="0"/>
              </a:rPr>
              <a:t>Etherway</a:t>
            </a:r>
            <a:r>
              <a:rPr lang="en-GB" sz="1600" dirty="0">
                <a:cs typeface="Arial" panose="020B0604020202020204" pitchFamily="34" charset="0"/>
              </a:rPr>
              <a:t> Copper and </a:t>
            </a:r>
            <a:r>
              <a:rPr lang="en-GB" sz="1600" dirty="0" err="1">
                <a:cs typeface="Arial" panose="020B0604020202020204" pitchFamily="34" charset="0"/>
              </a:rPr>
              <a:t>Etherflow</a:t>
            </a:r>
            <a:r>
              <a:rPr lang="en-GB" sz="1600" dirty="0">
                <a:cs typeface="Arial" panose="020B0604020202020204" pitchFamily="34" charset="0"/>
              </a:rPr>
              <a:t> Connect. Please visit our </a:t>
            </a:r>
            <a:r>
              <a:rPr lang="en-GB" sz="1600" dirty="0">
                <a:cs typeface="Arial" panose="020B0604020202020204" pitchFamily="34" charset="0"/>
                <a:hlinkClick r:id="rId2"/>
              </a:rPr>
              <a:t>Transformed Ethernet Ordering page</a:t>
            </a:r>
            <a:r>
              <a:rPr lang="en-GB" sz="1600" dirty="0">
                <a:cs typeface="Arial" panose="020B0604020202020204" pitchFamily="34" charset="0"/>
              </a:rPr>
              <a:t> to learn </a:t>
            </a:r>
            <a:r>
              <a:rPr lang="en-GB" sz="1600" dirty="0" smtClean="0">
                <a:cs typeface="Arial" panose="020B0604020202020204" pitchFamily="34" charset="0"/>
              </a:rPr>
              <a:t>more</a:t>
            </a:r>
            <a:endParaRPr lang="en-GB" sz="1600" dirty="0">
              <a:cs typeface="Arial" panose="020B0604020202020204" pitchFamily="34" charset="0"/>
            </a:endParaRPr>
          </a:p>
          <a:p>
            <a:pPr marL="285750" indent="-285750">
              <a:buFont typeface="Arial"/>
              <a:buChar char="•"/>
            </a:pPr>
            <a:r>
              <a:rPr lang="en-GB" sz="1600" dirty="0">
                <a:cs typeface="Arial" panose="020B0604020202020204" pitchFamily="34" charset="0"/>
              </a:rPr>
              <a:t>You must be using a Windows machine and using the latest version of Internet Explorer, Chrome or Firefox</a:t>
            </a:r>
          </a:p>
          <a:p>
            <a:pPr marL="285750" indent="-285750">
              <a:buFont typeface="Arial"/>
              <a:buChar char="•"/>
            </a:pPr>
            <a:r>
              <a:rPr lang="en-GB" sz="1600" dirty="0">
                <a:cs typeface="Arial" panose="020B0604020202020204" pitchFamily="34" charset="0"/>
              </a:rPr>
              <a:t>Mobile devices, Mac and Safari are not </a:t>
            </a:r>
            <a:r>
              <a:rPr lang="en-GB" sz="1600" dirty="0" smtClean="0">
                <a:cs typeface="Arial" panose="020B0604020202020204" pitchFamily="34" charset="0"/>
              </a:rPr>
              <a:t>supported</a:t>
            </a:r>
            <a:endParaRPr lang="en-GB" sz="1600" dirty="0"/>
          </a:p>
          <a:p>
            <a:endParaRPr lang="en-US" sz="1600" dirty="0"/>
          </a:p>
          <a:p>
            <a:endParaRPr lang="en-US" sz="1600" dirty="0"/>
          </a:p>
        </p:txBody>
      </p:sp>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1928"/>
          <a:stretch/>
        </p:blipFill>
        <p:spPr bwMode="auto">
          <a:xfrm>
            <a:off x="6911900" y="1260029"/>
            <a:ext cx="4790000" cy="43917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800967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10872340" y="3780309"/>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spc="-300" dirty="0"/>
              <a:t>1</a:t>
            </a:r>
          </a:p>
        </p:txBody>
      </p:sp>
      <p:pic>
        <p:nvPicPr>
          <p:cNvPr id="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07377" y="1476053"/>
            <a:ext cx="5237889" cy="331469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964" y="4907568"/>
            <a:ext cx="5472856" cy="5044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6186" t="25098" r="16907" b="13167"/>
          <a:stretch/>
        </p:blipFill>
        <p:spPr bwMode="auto">
          <a:xfrm>
            <a:off x="10394601" y="5100868"/>
            <a:ext cx="629434" cy="2862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Saving an Order</a:t>
            </a:r>
            <a:endParaRPr lang="en-GB" dirty="0"/>
          </a:p>
        </p:txBody>
      </p:sp>
      <p:sp>
        <p:nvSpPr>
          <p:cNvPr id="4" name="Slide Number Placeholder 3"/>
          <p:cNvSpPr>
            <a:spLocks noGrp="1"/>
          </p:cNvSpPr>
          <p:nvPr>
            <p:ph type="sldNum" sz="quarter" idx="12"/>
          </p:nvPr>
        </p:nvSpPr>
        <p:spPr/>
        <p:txBody>
          <a:bodyPr/>
          <a:lstStyle/>
          <a:p>
            <a:fld id="{0B868178-02AE-42FC-958D-6B8F13B60175}" type="slidenum">
              <a:rPr lang="en-GB" smtClean="0"/>
              <a:t>5</a:t>
            </a:fld>
            <a:endParaRPr lang="en-GB"/>
          </a:p>
        </p:txBody>
      </p:sp>
      <p:sp>
        <p:nvSpPr>
          <p:cNvPr id="5" name="Content Placeholder 2"/>
          <p:cNvSpPr>
            <a:spLocks noGrp="1"/>
          </p:cNvSpPr>
          <p:nvPr>
            <p:ph idx="1"/>
          </p:nvPr>
        </p:nvSpPr>
        <p:spPr>
          <a:xfrm>
            <a:off x="504000" y="1332037"/>
            <a:ext cx="5615812" cy="4896544"/>
          </a:xfrm>
        </p:spPr>
        <p:txBody>
          <a:bodyPr/>
          <a:lstStyle/>
          <a:p>
            <a:r>
              <a:rPr lang="en-GB" sz="1600" b="1" dirty="0">
                <a:solidFill>
                  <a:schemeClr val="accent2"/>
                </a:solidFill>
                <a:latin typeface="BT Font"/>
                <a:cs typeface="BT Font"/>
              </a:rPr>
              <a:t>Step 1: Save Order</a:t>
            </a:r>
          </a:p>
          <a:p>
            <a:endParaRPr lang="en-GB" sz="1600" dirty="0"/>
          </a:p>
          <a:p>
            <a:r>
              <a:rPr lang="en-GB" sz="1600" dirty="0" smtClean="0"/>
              <a:t>Your order will automatically be saved on each order screen. </a:t>
            </a:r>
            <a:r>
              <a:rPr lang="en-GB" sz="1600" dirty="0"/>
              <a:t>This allows you to save the way you’ve configured the order up to that point, so you can retrieve and continue with the order placement at a later date/time.</a:t>
            </a:r>
          </a:p>
          <a:p>
            <a:endParaRPr lang="en-GB" sz="1600" dirty="0"/>
          </a:p>
          <a:p>
            <a:r>
              <a:rPr lang="en-GB" sz="1600" dirty="0" smtClean="0"/>
              <a:t>The </a:t>
            </a:r>
            <a:r>
              <a:rPr lang="en-GB" sz="1600" dirty="0"/>
              <a:t>order will be saved for 90 days. After which, the record will be deleted from our systems</a:t>
            </a:r>
            <a:r>
              <a:rPr lang="en-GB" sz="1600" dirty="0" smtClean="0"/>
              <a:t>.</a:t>
            </a:r>
          </a:p>
          <a:p>
            <a:endParaRPr lang="en-GB" sz="1600" dirty="0"/>
          </a:p>
          <a:p>
            <a:r>
              <a:rPr lang="en-GB" sz="1600" dirty="0" smtClean="0"/>
              <a:t>If you wish to save an order manually:</a:t>
            </a:r>
            <a:endParaRPr lang="en-GB" sz="1600" dirty="0"/>
          </a:p>
          <a:p>
            <a:endParaRPr lang="en-GB" sz="1600" dirty="0"/>
          </a:p>
          <a:p>
            <a:pPr marL="342900" indent="-342900">
              <a:buFont typeface="+mj-lt"/>
              <a:buAutoNum type="arabicPeriod"/>
            </a:pPr>
            <a:r>
              <a:rPr lang="en-GB" sz="1600" dirty="0"/>
              <a:t>Click ‘Save Order’</a:t>
            </a:r>
          </a:p>
          <a:p>
            <a:endParaRPr lang="en-GB" sz="1600" dirty="0" smtClean="0"/>
          </a:p>
          <a:p>
            <a:endParaRPr lang="en-GB" sz="1600" dirty="0"/>
          </a:p>
          <a:p>
            <a:endParaRPr lang="en-US" sz="1600" dirty="0"/>
          </a:p>
          <a:p>
            <a:endParaRPr lang="en-US" sz="1600" dirty="0"/>
          </a:p>
        </p:txBody>
      </p:sp>
      <p:sp>
        <p:nvSpPr>
          <p:cNvPr id="18" name="Oval 17"/>
          <p:cNvSpPr/>
          <p:nvPr/>
        </p:nvSpPr>
        <p:spPr>
          <a:xfrm>
            <a:off x="10296276" y="5076453"/>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pc="-300" dirty="0"/>
              <a:t>1</a:t>
            </a:r>
          </a:p>
        </p:txBody>
      </p:sp>
    </p:spTree>
    <p:extLst>
      <p:ext uri="{BB962C8B-B14F-4D97-AF65-F5344CB8AC3E}">
        <p14:creationId xmlns:p14="http://schemas.microsoft.com/office/powerpoint/2010/main" val="72268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Saving an Order</a:t>
            </a:r>
            <a:endParaRPr lang="en-GB" dirty="0"/>
          </a:p>
        </p:txBody>
      </p:sp>
      <p:sp>
        <p:nvSpPr>
          <p:cNvPr id="4" name="Slide Number Placeholder 3"/>
          <p:cNvSpPr>
            <a:spLocks noGrp="1"/>
          </p:cNvSpPr>
          <p:nvPr>
            <p:ph type="sldNum" sz="quarter" idx="12"/>
          </p:nvPr>
        </p:nvSpPr>
        <p:spPr/>
        <p:txBody>
          <a:bodyPr/>
          <a:lstStyle/>
          <a:p>
            <a:fld id="{0B868178-02AE-42FC-958D-6B8F13B60175}" type="slidenum">
              <a:rPr lang="en-GB" smtClean="0"/>
              <a:t>6</a:t>
            </a:fld>
            <a:endParaRPr lang="en-GB"/>
          </a:p>
        </p:txBody>
      </p:sp>
      <p:sp>
        <p:nvSpPr>
          <p:cNvPr id="5" name="Content Placeholder 2"/>
          <p:cNvSpPr>
            <a:spLocks noGrp="1"/>
          </p:cNvSpPr>
          <p:nvPr>
            <p:ph idx="1"/>
          </p:nvPr>
        </p:nvSpPr>
        <p:spPr>
          <a:xfrm>
            <a:off x="504000" y="1332037"/>
            <a:ext cx="5615812" cy="4896544"/>
          </a:xfrm>
        </p:spPr>
        <p:txBody>
          <a:bodyPr/>
          <a:lstStyle/>
          <a:p>
            <a:r>
              <a:rPr lang="en-GB" sz="1600" b="1" dirty="0">
                <a:solidFill>
                  <a:schemeClr val="accent2"/>
                </a:solidFill>
                <a:latin typeface="BT Font"/>
                <a:cs typeface="BT Font"/>
              </a:rPr>
              <a:t>Step 1: Save Order</a:t>
            </a:r>
          </a:p>
          <a:p>
            <a:endParaRPr lang="en-GB" sz="1600" dirty="0"/>
          </a:p>
          <a:p>
            <a:pPr marL="342900" indent="-342900">
              <a:buFont typeface="+mj-lt"/>
              <a:buAutoNum type="arabicPeriod"/>
            </a:pPr>
            <a:r>
              <a:rPr lang="en-GB" sz="1600" dirty="0"/>
              <a:t>Enter a reference and description for the </a:t>
            </a:r>
            <a:r>
              <a:rPr lang="en-GB" sz="1600" dirty="0" smtClean="0"/>
              <a:t>order</a:t>
            </a:r>
          </a:p>
          <a:p>
            <a:pPr marL="342900" indent="-342900">
              <a:buFont typeface="+mj-lt"/>
              <a:buAutoNum type="arabicPeriod"/>
            </a:pPr>
            <a:endParaRPr lang="en-GB" sz="1600" dirty="0"/>
          </a:p>
          <a:p>
            <a:pPr marL="342900" indent="-342900">
              <a:buFont typeface="+mj-lt"/>
              <a:buAutoNum type="arabicPeriod"/>
            </a:pPr>
            <a:r>
              <a:rPr lang="en-GB" sz="1600" dirty="0"/>
              <a:t>Click ‘Save’</a:t>
            </a:r>
          </a:p>
          <a:p>
            <a:endParaRPr lang="en-GB" sz="1600" dirty="0" smtClean="0"/>
          </a:p>
          <a:p>
            <a:endParaRPr lang="en-GB" sz="1600" dirty="0"/>
          </a:p>
          <a:p>
            <a:endParaRPr lang="en-US" sz="1600" dirty="0"/>
          </a:p>
          <a:p>
            <a:endParaRPr lang="en-US" sz="1600" dirty="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1700" y="1260029"/>
            <a:ext cx="6620324" cy="374441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Oval 17"/>
          <p:cNvSpPr/>
          <p:nvPr/>
        </p:nvSpPr>
        <p:spPr>
          <a:xfrm>
            <a:off x="7055916" y="2844205"/>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pc="-300" dirty="0"/>
              <a:t>1</a:t>
            </a:r>
          </a:p>
        </p:txBody>
      </p:sp>
      <p:sp>
        <p:nvSpPr>
          <p:cNvPr id="11" name="Oval 10"/>
          <p:cNvSpPr/>
          <p:nvPr/>
        </p:nvSpPr>
        <p:spPr>
          <a:xfrm>
            <a:off x="10440292" y="4356373"/>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pc="-300" dirty="0" smtClean="0"/>
              <a:t>2</a:t>
            </a:r>
            <a:endParaRPr lang="en-GB" sz="1400" spc="-300" dirty="0"/>
          </a:p>
        </p:txBody>
      </p:sp>
    </p:spTree>
    <p:extLst>
      <p:ext uri="{BB962C8B-B14F-4D97-AF65-F5344CB8AC3E}">
        <p14:creationId xmlns:p14="http://schemas.microsoft.com/office/powerpoint/2010/main" val="3572227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1989" y="1548061"/>
            <a:ext cx="6145035" cy="352839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Saving an Order</a:t>
            </a:r>
            <a:endParaRPr lang="en-GB" dirty="0"/>
          </a:p>
        </p:txBody>
      </p:sp>
      <p:sp>
        <p:nvSpPr>
          <p:cNvPr id="4" name="Slide Number Placeholder 3"/>
          <p:cNvSpPr>
            <a:spLocks noGrp="1"/>
          </p:cNvSpPr>
          <p:nvPr>
            <p:ph type="sldNum" sz="quarter" idx="12"/>
          </p:nvPr>
        </p:nvSpPr>
        <p:spPr/>
        <p:txBody>
          <a:bodyPr/>
          <a:lstStyle/>
          <a:p>
            <a:fld id="{0B868178-02AE-42FC-958D-6B8F13B60175}" type="slidenum">
              <a:rPr lang="en-GB" smtClean="0"/>
              <a:t>7</a:t>
            </a:fld>
            <a:endParaRPr lang="en-GB"/>
          </a:p>
        </p:txBody>
      </p:sp>
      <p:sp>
        <p:nvSpPr>
          <p:cNvPr id="5" name="Content Placeholder 2"/>
          <p:cNvSpPr>
            <a:spLocks noGrp="1"/>
          </p:cNvSpPr>
          <p:nvPr>
            <p:ph idx="1"/>
          </p:nvPr>
        </p:nvSpPr>
        <p:spPr>
          <a:xfrm>
            <a:off x="504000" y="1332037"/>
            <a:ext cx="5615812" cy="4896544"/>
          </a:xfrm>
        </p:spPr>
        <p:txBody>
          <a:bodyPr/>
          <a:lstStyle/>
          <a:p>
            <a:r>
              <a:rPr lang="en-GB" sz="1600" b="1" dirty="0">
                <a:solidFill>
                  <a:schemeClr val="accent2"/>
                </a:solidFill>
                <a:latin typeface="BT Font"/>
                <a:cs typeface="BT Font"/>
              </a:rPr>
              <a:t>Step 1: Save Order</a:t>
            </a:r>
          </a:p>
          <a:p>
            <a:endParaRPr lang="en-GB" sz="1600" dirty="0"/>
          </a:p>
          <a:p>
            <a:r>
              <a:rPr lang="en-GB" sz="1600" dirty="0"/>
              <a:t>A success message will now be displayed.</a:t>
            </a:r>
          </a:p>
          <a:p>
            <a:endParaRPr lang="en-GB" sz="1600" dirty="0" smtClean="0"/>
          </a:p>
          <a:p>
            <a:pPr marL="342900" indent="-342900">
              <a:buFont typeface="+mj-lt"/>
              <a:buAutoNum type="arabicPeriod"/>
            </a:pPr>
            <a:r>
              <a:rPr lang="en-GB" sz="1600" dirty="0"/>
              <a:t>C</a:t>
            </a:r>
            <a:r>
              <a:rPr lang="en-GB" sz="1600" dirty="0" smtClean="0"/>
              <a:t>lick </a:t>
            </a:r>
            <a:r>
              <a:rPr lang="en-GB" sz="1600" dirty="0"/>
              <a:t>‘OK’ to continue with the order entry if you </a:t>
            </a:r>
            <a:r>
              <a:rPr lang="en-GB" sz="1600" dirty="0" smtClean="0"/>
              <a:t>wish</a:t>
            </a:r>
            <a:endParaRPr lang="en-GB" sz="1600" dirty="0"/>
          </a:p>
          <a:p>
            <a:endParaRPr lang="en-GB" sz="1600" dirty="0" smtClean="0"/>
          </a:p>
          <a:p>
            <a:endParaRPr lang="en-GB" sz="1600" dirty="0"/>
          </a:p>
          <a:p>
            <a:endParaRPr lang="en-US" sz="1600" dirty="0"/>
          </a:p>
          <a:p>
            <a:endParaRPr lang="en-US" sz="1600" dirty="0"/>
          </a:p>
        </p:txBody>
      </p:sp>
      <p:sp>
        <p:nvSpPr>
          <p:cNvPr id="11" name="Oval 10"/>
          <p:cNvSpPr/>
          <p:nvPr/>
        </p:nvSpPr>
        <p:spPr>
          <a:xfrm>
            <a:off x="10440292" y="4356373"/>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pc="-300" dirty="0" smtClean="0"/>
              <a:t>1</a:t>
            </a:r>
            <a:endParaRPr lang="en-GB" sz="1400" spc="-300" dirty="0"/>
          </a:p>
        </p:txBody>
      </p:sp>
    </p:spTree>
    <p:extLst>
      <p:ext uri="{BB962C8B-B14F-4D97-AF65-F5344CB8AC3E}">
        <p14:creationId xmlns:p14="http://schemas.microsoft.com/office/powerpoint/2010/main" val="1582941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ve-order1.png"/>
          <p:cNvPicPr>
            <a:picLocks noChangeAspect="1"/>
          </p:cNvPicPr>
          <p:nvPr/>
        </p:nvPicPr>
        <p:blipFill rotWithShape="1">
          <a:blip r:embed="rId2" cstate="print">
            <a:extLst>
              <a:ext uri="{28A0092B-C50C-407E-A947-70E740481C1C}">
                <a14:useLocalDpi xmlns:a14="http://schemas.microsoft.com/office/drawing/2010/main" val="0"/>
              </a:ext>
            </a:extLst>
          </a:blip>
          <a:srcRect r="24343"/>
          <a:stretch/>
        </p:blipFill>
        <p:spPr>
          <a:xfrm>
            <a:off x="6263828" y="1476053"/>
            <a:ext cx="5477899" cy="1229926"/>
          </a:xfrm>
          <a:prstGeom prst="rect">
            <a:avLst/>
          </a:prstGeom>
        </p:spPr>
      </p:pic>
      <p:sp>
        <p:nvSpPr>
          <p:cNvPr id="2" name="Title 1"/>
          <p:cNvSpPr>
            <a:spLocks noGrp="1"/>
          </p:cNvSpPr>
          <p:nvPr>
            <p:ph type="title"/>
          </p:nvPr>
        </p:nvSpPr>
        <p:spPr/>
        <p:txBody>
          <a:bodyPr/>
          <a:lstStyle/>
          <a:p>
            <a:r>
              <a:rPr lang="en-US" dirty="0"/>
              <a:t>Saving an Order</a:t>
            </a:r>
            <a:endParaRPr lang="en-GB" dirty="0"/>
          </a:p>
        </p:txBody>
      </p:sp>
      <p:sp>
        <p:nvSpPr>
          <p:cNvPr id="4" name="Slide Number Placeholder 3"/>
          <p:cNvSpPr>
            <a:spLocks noGrp="1"/>
          </p:cNvSpPr>
          <p:nvPr>
            <p:ph type="sldNum" sz="quarter" idx="12"/>
          </p:nvPr>
        </p:nvSpPr>
        <p:spPr/>
        <p:txBody>
          <a:bodyPr/>
          <a:lstStyle/>
          <a:p>
            <a:fld id="{0B868178-02AE-42FC-958D-6B8F13B60175}" type="slidenum">
              <a:rPr lang="en-GB" smtClean="0"/>
              <a:t>8</a:t>
            </a:fld>
            <a:endParaRPr lang="en-GB"/>
          </a:p>
        </p:txBody>
      </p:sp>
      <p:sp>
        <p:nvSpPr>
          <p:cNvPr id="5" name="Content Placeholder 2"/>
          <p:cNvSpPr>
            <a:spLocks noGrp="1"/>
          </p:cNvSpPr>
          <p:nvPr>
            <p:ph idx="1"/>
          </p:nvPr>
        </p:nvSpPr>
        <p:spPr>
          <a:xfrm>
            <a:off x="504000" y="1332037"/>
            <a:ext cx="5615812" cy="4896544"/>
          </a:xfrm>
        </p:spPr>
        <p:txBody>
          <a:bodyPr/>
          <a:lstStyle/>
          <a:p>
            <a:r>
              <a:rPr lang="en-GB" sz="1600" b="1" dirty="0">
                <a:solidFill>
                  <a:schemeClr val="accent2"/>
                </a:solidFill>
                <a:latin typeface="BT Font"/>
                <a:cs typeface="BT Font"/>
              </a:rPr>
              <a:t>Step 2: Retrieving a Saved Order</a:t>
            </a:r>
          </a:p>
          <a:p>
            <a:endParaRPr lang="en-GB" sz="1600" dirty="0"/>
          </a:p>
          <a:p>
            <a:r>
              <a:rPr lang="en-GB" sz="1600" dirty="0"/>
              <a:t>You can retrieve a saved order via Business Zone.</a:t>
            </a:r>
          </a:p>
          <a:p>
            <a:endParaRPr lang="en-GB" sz="1600" dirty="0"/>
          </a:p>
          <a:p>
            <a:r>
              <a:rPr lang="en-GB" sz="1600" b="1" dirty="0">
                <a:latin typeface="BT Font"/>
                <a:cs typeface="BT Font"/>
              </a:rPr>
              <a:t>Please Note: </a:t>
            </a:r>
            <a:r>
              <a:rPr lang="en-GB" sz="1600" dirty="0"/>
              <a:t>It can take </a:t>
            </a:r>
            <a:r>
              <a:rPr lang="en-GB" sz="1600" dirty="0" smtClean="0"/>
              <a:t>up to 5 minutes before </a:t>
            </a:r>
            <a:r>
              <a:rPr lang="en-GB" sz="1600" dirty="0"/>
              <a:t>the saved order is searchable on Business Zone.</a:t>
            </a:r>
          </a:p>
          <a:p>
            <a:endParaRPr lang="en-GB" sz="1600" dirty="0"/>
          </a:p>
          <a:p>
            <a:r>
              <a:rPr lang="en-GB" sz="1600" dirty="0"/>
              <a:t>You can search for the saved order different ways in Business Zone, but the quickest way is using the Search facility.</a:t>
            </a:r>
          </a:p>
          <a:p>
            <a:pPr marL="342900" indent="-342900">
              <a:buFont typeface="+mj-lt"/>
              <a:buAutoNum type="arabicPeriod"/>
            </a:pPr>
            <a:endParaRPr lang="en-GB" sz="1600" dirty="0"/>
          </a:p>
          <a:p>
            <a:pPr marL="342900" indent="-342900">
              <a:buFont typeface="+mj-lt"/>
              <a:buAutoNum type="arabicPeriod"/>
            </a:pPr>
            <a:r>
              <a:rPr lang="en-GB" sz="1600" dirty="0"/>
              <a:t>Enter the search criteria (Save Order Reference) in the search bar. Click on the magnifying glass.</a:t>
            </a:r>
          </a:p>
          <a:p>
            <a:endParaRPr lang="en-GB" sz="1600" dirty="0"/>
          </a:p>
          <a:p>
            <a:endParaRPr lang="en-US" sz="1600" dirty="0"/>
          </a:p>
          <a:p>
            <a:endParaRPr lang="en-US" sz="1600" dirty="0"/>
          </a:p>
        </p:txBody>
      </p:sp>
      <p:sp>
        <p:nvSpPr>
          <p:cNvPr id="11" name="Oval 10"/>
          <p:cNvSpPr/>
          <p:nvPr/>
        </p:nvSpPr>
        <p:spPr>
          <a:xfrm>
            <a:off x="8064028" y="1764085"/>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pc="-300" dirty="0" smtClean="0"/>
              <a:t>1</a:t>
            </a:r>
            <a:endParaRPr lang="en-GB" sz="1400" spc="-300" dirty="0"/>
          </a:p>
        </p:txBody>
      </p:sp>
    </p:spTree>
    <p:extLst>
      <p:ext uri="{BB962C8B-B14F-4D97-AF65-F5344CB8AC3E}">
        <p14:creationId xmlns:p14="http://schemas.microsoft.com/office/powerpoint/2010/main" val="1982697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Saving an Order</a:t>
            </a:r>
            <a:endParaRPr lang="en-GB" dirty="0"/>
          </a:p>
        </p:txBody>
      </p:sp>
      <p:sp>
        <p:nvSpPr>
          <p:cNvPr id="4" name="Slide Number Placeholder 3"/>
          <p:cNvSpPr>
            <a:spLocks noGrp="1"/>
          </p:cNvSpPr>
          <p:nvPr>
            <p:ph type="sldNum" sz="quarter" idx="12"/>
          </p:nvPr>
        </p:nvSpPr>
        <p:spPr/>
        <p:txBody>
          <a:bodyPr/>
          <a:lstStyle/>
          <a:p>
            <a:fld id="{0B868178-02AE-42FC-958D-6B8F13B60175}" type="slidenum">
              <a:rPr lang="en-GB" smtClean="0"/>
              <a:t>9</a:t>
            </a:fld>
            <a:endParaRPr lang="en-GB"/>
          </a:p>
        </p:txBody>
      </p:sp>
      <p:sp>
        <p:nvSpPr>
          <p:cNvPr id="5" name="Content Placeholder 2"/>
          <p:cNvSpPr>
            <a:spLocks noGrp="1"/>
          </p:cNvSpPr>
          <p:nvPr>
            <p:ph idx="1"/>
          </p:nvPr>
        </p:nvSpPr>
        <p:spPr>
          <a:xfrm>
            <a:off x="504000" y="1332037"/>
            <a:ext cx="5615812" cy="2952328"/>
          </a:xfrm>
        </p:spPr>
        <p:txBody>
          <a:bodyPr/>
          <a:lstStyle/>
          <a:p>
            <a:r>
              <a:rPr lang="en-GB" sz="1600" b="1" dirty="0">
                <a:solidFill>
                  <a:schemeClr val="accent2"/>
                </a:solidFill>
                <a:latin typeface="BT Font"/>
                <a:cs typeface="BT Font"/>
              </a:rPr>
              <a:t>Step 2: Retrieving a Saved Order</a:t>
            </a:r>
          </a:p>
          <a:p>
            <a:endParaRPr lang="en-GB" sz="1600" dirty="0"/>
          </a:p>
          <a:p>
            <a:pPr marL="342900" indent="-342900">
              <a:buFont typeface="+mj-lt"/>
              <a:buAutoNum type="arabicPeriod"/>
            </a:pPr>
            <a:r>
              <a:rPr lang="en-GB" sz="1600" dirty="0">
                <a:cs typeface="Arial" panose="020B0604020202020204" pitchFamily="34" charset="0"/>
              </a:rPr>
              <a:t>Click on the ‘Reference’ field to open the Quick </a:t>
            </a:r>
            <a:r>
              <a:rPr lang="en-GB" sz="1600" dirty="0" smtClean="0">
                <a:cs typeface="Arial" panose="020B0604020202020204" pitchFamily="34" charset="0"/>
              </a:rPr>
              <a:t>View</a:t>
            </a:r>
          </a:p>
          <a:p>
            <a:pPr marL="342900" indent="-342900">
              <a:buFont typeface="+mj-lt"/>
              <a:buAutoNum type="arabicPeriod"/>
            </a:pPr>
            <a:endParaRPr lang="en-GB" sz="1600" dirty="0">
              <a:cs typeface="Arial" panose="020B0604020202020204" pitchFamily="34" charset="0"/>
            </a:endParaRPr>
          </a:p>
          <a:p>
            <a:pPr marL="342900" indent="-342900">
              <a:buFont typeface="+mj-lt"/>
              <a:buAutoNum type="arabicPeriod"/>
            </a:pPr>
            <a:r>
              <a:rPr lang="en-GB" sz="1600" dirty="0">
                <a:cs typeface="Arial" panose="020B0604020202020204" pitchFamily="34" charset="0"/>
              </a:rPr>
              <a:t>Select ‘Amend’ from the </a:t>
            </a:r>
            <a:r>
              <a:rPr lang="en-GB" sz="1600" dirty="0" smtClean="0">
                <a:cs typeface="Arial" panose="020B0604020202020204" pitchFamily="34" charset="0"/>
              </a:rPr>
              <a:t>dropdown</a:t>
            </a:r>
            <a:endParaRPr lang="en-GB" sz="1600" dirty="0">
              <a:cs typeface="Arial" panose="020B0604020202020204" pitchFamily="34" charset="0"/>
            </a:endParaRPr>
          </a:p>
          <a:p>
            <a:pPr marL="342900" indent="-342900">
              <a:buFont typeface="+mj-lt"/>
              <a:buAutoNum type="arabicPeriod"/>
            </a:pPr>
            <a:endParaRPr lang="en-GB" sz="1600" dirty="0">
              <a:cs typeface="Arial" panose="020B0604020202020204" pitchFamily="34" charset="0"/>
            </a:endParaRPr>
          </a:p>
          <a:p>
            <a:r>
              <a:rPr lang="en-GB" sz="1600" dirty="0">
                <a:cs typeface="Arial" panose="020B0604020202020204" pitchFamily="34" charset="0"/>
              </a:rPr>
              <a:t>You will now be taken to </a:t>
            </a:r>
            <a:r>
              <a:rPr lang="en-GB" sz="1600" dirty="0" smtClean="0">
                <a:cs typeface="Arial" panose="020B0604020202020204" pitchFamily="34" charset="0"/>
              </a:rPr>
              <a:t>the area where you can </a:t>
            </a:r>
            <a:r>
              <a:rPr lang="en-GB" sz="1600" dirty="0">
                <a:cs typeface="Arial" panose="020B0604020202020204" pitchFamily="34" charset="0"/>
              </a:rPr>
              <a:t>finish entering your </a:t>
            </a:r>
            <a:r>
              <a:rPr lang="en-GB" sz="1600" dirty="0" smtClean="0">
                <a:cs typeface="Arial" panose="020B0604020202020204" pitchFamily="34" charset="0"/>
              </a:rPr>
              <a:t>order.</a:t>
            </a:r>
            <a:endParaRPr lang="en-GB" sz="1600" dirty="0">
              <a:cs typeface="Arial" panose="020B0604020202020204" pitchFamily="34" charset="0"/>
            </a:endParaRPr>
          </a:p>
          <a:p>
            <a:endParaRPr lang="en-GB" sz="1600" dirty="0"/>
          </a:p>
          <a:p>
            <a:endParaRPr lang="en-US" sz="1600" dirty="0"/>
          </a:p>
          <a:p>
            <a:endParaRPr lang="en-US" sz="1600" dirty="0"/>
          </a:p>
        </p:txBody>
      </p:sp>
      <p:sp>
        <p:nvSpPr>
          <p:cNvPr id="11" name="Oval 10"/>
          <p:cNvSpPr/>
          <p:nvPr/>
        </p:nvSpPr>
        <p:spPr>
          <a:xfrm>
            <a:off x="8064028" y="1764085"/>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spc="-300" dirty="0" smtClean="0"/>
              <a:t>1</a:t>
            </a:r>
            <a:endParaRPr lang="en-GB" sz="1400" spc="-300"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1980" y="1548061"/>
            <a:ext cx="3337869" cy="3832142"/>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077265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T_ppt_widescreen_mountain(calibri)">
  <a:themeElements>
    <a:clrScheme name="Red&amp;White - BT">
      <a:dk1>
        <a:sysClr val="windowText" lastClr="000000"/>
      </a:dk1>
      <a:lt1>
        <a:sysClr val="window" lastClr="FFFFFF"/>
      </a:lt1>
      <a:dk2>
        <a:srgbClr val="333333"/>
      </a:dk2>
      <a:lt2>
        <a:srgbClr val="666666"/>
      </a:lt2>
      <a:accent1>
        <a:srgbClr val="6400AA"/>
      </a:accent1>
      <a:accent2>
        <a:srgbClr val="E60050"/>
      </a:accent2>
      <a:accent3>
        <a:srgbClr val="00A0D6"/>
      </a:accent3>
      <a:accent4>
        <a:srgbClr val="7F7F7F"/>
      </a:accent4>
      <a:accent5>
        <a:srgbClr val="CCCCCF"/>
      </a:accent5>
      <a:accent6>
        <a:srgbClr val="E5E5E5"/>
      </a:accent6>
      <a:hlink>
        <a:srgbClr val="6400AA"/>
      </a:hlink>
      <a:folHlink>
        <a:srgbClr val="E60050"/>
      </a:folHlink>
    </a:clrScheme>
    <a:fontScheme name="Custom 8">
      <a:majorFont>
        <a:latin typeface="BT Font"/>
        <a:ea typeface=""/>
        <a:cs typeface=""/>
      </a:majorFont>
      <a:minorFont>
        <a:latin typeface="BT Fon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500" dirty="0" err="1" smtClean="0"/>
        </a:defPPr>
      </a:lstStyle>
    </a:txDef>
  </a:objectDefaults>
  <a:extraClrSchemeLst/>
  <a:extLst>
    <a:ext uri="{05A4C25C-085E-4340-85A3-A5531E510DB2}">
      <thm15:themeFamily xmlns:thm15="http://schemas.microsoft.com/office/thememl/2012/main" name="Wholesale_ppt_widescreen_girl(calibri) v2.potx" id="{C448B05E-C8BD-4391-B322-DA6525E2FEDA}" vid="{C47FAC62-395D-43EB-85D0-381E720C18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242584ab-b7b4-45ad-9c64-f936d5cb8ab7" ContentTypeId="0x0101005EEE68971716474CABDF87371185FDEC00EC6EA5ED20A94112869E9D0DC08914F4" PreviousValue="false"/>
</file>

<file path=customXml/item3.xml><?xml version="1.0" encoding="utf-8"?>
<?mso-contentType ?>
<customXsn xmlns="http://schemas.microsoft.com/office/2006/metadata/customXsn">
  <xsnLocation/>
  <cached>True</cached>
  <openByDefault>False</openByDefault>
  <xsnScope/>
</customXsn>
</file>

<file path=customXml/item4.xml><?xml version="1.0" encoding="utf-8"?>
<ct:contentTypeSchema xmlns:ct="http://schemas.microsoft.com/office/2006/metadata/contentType" xmlns:ma="http://schemas.microsoft.com/office/2006/metadata/properties/metaAttributes" ct:_="" ma:_="" ma:contentTypeName="BT Default Item" ma:contentTypeID="0x0101005EEE68971716474CABDF87371185FDEC00EC6EA5ED20A94112869E9D0DC08914F4005E8A76A01F25DB4EB6EB3FF151FFD8F0" ma:contentTypeVersion="13" ma:contentTypeDescription="Default item with a two year maximum retention period." ma:contentTypeScope="" ma:versionID="4475c44da445dcca9c7895d2a84c9777">
  <xsd:schema xmlns:xsd="http://www.w3.org/2001/XMLSchema" xmlns:xs="http://www.w3.org/2001/XMLSchema" xmlns:p="http://schemas.microsoft.com/office/2006/metadata/properties" xmlns:ns2="e0e35bac-e255-4a69-af54-5f01336af94f" targetNamespace="http://schemas.microsoft.com/office/2006/metadata/properties" ma:root="true" ma:fieldsID="9dd834e87a42e4a98bcf1dd3b7c2d548" ns2:_="">
    <xsd:import namespace="e0e35bac-e255-4a69-af54-5f01336af94f"/>
    <xsd:element name="properties">
      <xsd:complexType>
        <xsd:sequence>
          <xsd:element name="documentManagement">
            <xsd:complexType>
              <xsd:all>
                <xsd:element ref="ns2:_dlc_DocId" minOccurs="0"/>
                <xsd:element ref="ns2:_dlc_DocIdUrl" minOccurs="0"/>
                <xsd:element ref="ns2:_dlc_DocIdPersistId" minOccurs="0"/>
                <xsd:element ref="ns2:TaxCatchAll" minOccurs="0"/>
                <xsd:element ref="ns2:TaxCatchAllLabel" minOccurs="0"/>
                <xsd:element ref="ns2:BT_x0020_Document_x0020_Owner" minOccurs="0"/>
                <xsd:element ref="ns2:BT_x0020_Data_x0020_Classifi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e35bac-e255-4a69-af54-5f01336af94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1" nillable="true" ma:displayName="Taxonomy Catch All Column" ma:hidden="true" ma:list="{4d0e5215-e656-4dd4-beff-4d8e21d1b6bd}" ma:internalName="TaxCatchAll" ma:showField="CatchAllData" ma:web="dd3ee304-2d96-4fb2-b816-551c3f53733e">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4d0e5215-e656-4dd4-beff-4d8e21d1b6bd}" ma:internalName="TaxCatchAllLabel" ma:readOnly="true" ma:showField="CatchAllDataLabel" ma:web="dd3ee304-2d96-4fb2-b816-551c3f53733e">
      <xsd:complexType>
        <xsd:complexContent>
          <xsd:extension base="dms:MultiChoiceLookup">
            <xsd:sequence>
              <xsd:element name="Value" type="dms:Lookup" maxOccurs="unbounded" minOccurs="0" nillable="true"/>
            </xsd:sequence>
          </xsd:extension>
        </xsd:complexContent>
      </xsd:complexType>
    </xsd:element>
    <xsd:element name="BT_x0020_Document_x0020_Owner" ma:index="13" nillable="true" ma:displayName="BT Content Owner" ma:list="UserInfo" ma:SharePointGroup="0" ma:internalName="BT_x0020_Document_x0020_Own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T_x0020_Data_x0020_Classification" ma:index="14" nillable="true" ma:displayName="BT Data Classification" ma:default="In Confidence" ma:description="To understand more about BT Data Classifications: https://office.bt.com/sites/BTFixIt/Lists/How%20To%20Articles/DispForm_Cust.aspx?ID=1937&#10;&#10;Please note that data classified as IN STRICTEST CONFIDENCE must be encrypted before it is uploaded to office.bt.com.&#10;&#10;To understand how to easily encrypt IN STRICTEST CONFIDENCE information: https://office.bt.com/sites/BTFixIt/SitePages/view.aspx?article=11561" ma:format="Dropdown" ma:internalName="BT_x0020_Data_x0020_Classification">
      <xsd:simpleType>
        <xsd:restriction base="dms:Choice">
          <xsd:enumeration value="Public"/>
          <xsd:enumeration value="BT Internal"/>
          <xsd:enumeration value="In Confidence"/>
          <xsd:enumeration value="In Strictest Confidenc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BT_x0020_Document_x0020_Owner xmlns="e0e35bac-e255-4a69-af54-5f01336af94f">
      <UserInfo>
        <DisplayName/>
        <AccountId xsi:nil="true"/>
        <AccountType/>
      </UserInfo>
    </BT_x0020_Document_x0020_Owner>
    <BT_x0020_Data_x0020_Classification xmlns="e0e35bac-e255-4a69-af54-5f01336af94f">In Confidence</BT_x0020_Data_x0020_Classification>
    <TaxCatchAll xmlns="e0e35bac-e255-4a69-af54-5f01336af94f"/>
    <_dlc_DocId xmlns="e0e35bac-e255-4a69-af54-5f01336af94f">FXKM3USVKQV5-12-230629</_dlc_DocId>
    <_dlc_DocIdUrl xmlns="e0e35bac-e255-4a69-af54-5f01336af94f">
      <Url>https://office.bt.com/sites/btwholesaleproducts/_layouts/DocIdRedir.aspx?ID=FXKM3USVKQV5-12-230629</Url>
      <Description>FXKM3USVKQV5-12-230629</Description>
    </_dlc_DocIdUrl>
  </documentManagement>
</p:properties>
</file>

<file path=customXml/item6.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B4431B2-E971-4C23-B02E-4D956B95CA4F}"/>
</file>

<file path=customXml/itemProps2.xml><?xml version="1.0" encoding="utf-8"?>
<ds:datastoreItem xmlns:ds="http://schemas.openxmlformats.org/officeDocument/2006/customXml" ds:itemID="{43ACBE0C-AC66-4F21-BFFF-89A65B8EAD7C}"/>
</file>

<file path=customXml/itemProps3.xml><?xml version="1.0" encoding="utf-8"?>
<ds:datastoreItem xmlns:ds="http://schemas.openxmlformats.org/officeDocument/2006/customXml" ds:itemID="{61284BFA-8ECE-4D4D-BC5F-8783ED16A78E}"/>
</file>

<file path=customXml/itemProps4.xml><?xml version="1.0" encoding="utf-8"?>
<ds:datastoreItem xmlns:ds="http://schemas.openxmlformats.org/officeDocument/2006/customXml" ds:itemID="{79ED357F-06C5-4C8B-8A6A-D1269C2ECF94}"/>
</file>

<file path=customXml/itemProps5.xml><?xml version="1.0" encoding="utf-8"?>
<ds:datastoreItem xmlns:ds="http://schemas.openxmlformats.org/officeDocument/2006/customXml" ds:itemID="{BDB5D5CC-B2CB-4505-BB9F-C0188E3D8F4D}"/>
</file>

<file path=customXml/itemProps6.xml><?xml version="1.0" encoding="utf-8"?>
<ds:datastoreItem xmlns:ds="http://schemas.openxmlformats.org/officeDocument/2006/customXml" ds:itemID="{BE3999AA-2557-4079-83BB-C691CC0F3A32}"/>
</file>

<file path=docProps/app.xml><?xml version="1.0" encoding="utf-8"?>
<Properties xmlns="http://schemas.openxmlformats.org/officeDocument/2006/extended-properties" xmlns:vt="http://schemas.openxmlformats.org/officeDocument/2006/docPropsVTypes">
  <Template>Wholesale_ppt_widescreen_girl(calibri)v2</Template>
  <TotalTime>9254</TotalTime>
  <Words>474</Words>
  <Application>Microsoft Office PowerPoint</Application>
  <PresentationFormat>Custom</PresentationFormat>
  <Paragraphs>92</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BT Font</vt:lpstr>
      <vt:lpstr>BT Font Light</vt:lpstr>
      <vt:lpstr>Calibri</vt:lpstr>
      <vt:lpstr>Calibri Light</vt:lpstr>
      <vt:lpstr>BT_ppt_widescreen_mountain(calibri)</vt:lpstr>
      <vt:lpstr>Business Zone Ethernet – Saving an Order</vt:lpstr>
      <vt:lpstr>Contents</vt:lpstr>
      <vt:lpstr>Version Control</vt:lpstr>
      <vt:lpstr>Pre-Requisites</vt:lpstr>
      <vt:lpstr>Saving an Order</vt:lpstr>
      <vt:lpstr>Saving an Order</vt:lpstr>
      <vt:lpstr>Saving an Order</vt:lpstr>
      <vt:lpstr>Saving an Order</vt:lpstr>
      <vt:lpstr>Saving an Order</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Zone Ethernet Cancel Order Journey – User Guide</dc:title>
  <dc:creator>James Winkley</dc:creator>
  <cp:lastModifiedBy>Sheady,N,Nathan,KGM2 R</cp:lastModifiedBy>
  <cp:revision>104</cp:revision>
  <dcterms:created xsi:type="dcterms:W3CDTF">2017-11-04T08:36:27Z</dcterms:created>
  <dcterms:modified xsi:type="dcterms:W3CDTF">2018-05-09T16:08:51Z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0x0101005EEE68971716474CABDF87371185FDEC00EC6EA5ED20A94112869E9D0DC08914F4005E8A76A01F25DB4EB6EB3FF151FFD8F0</vt:lpwstr>
  </property>
  <property fmtid="{D5CDD505-2E9C-101B-9397-08002B2CF9AE}" pid="3" name="_dlc_DocIdItemGuid">
    <vt:lpwstr>95c56b54-ed8d-4930-929d-1176feeb10dd</vt:lpwstr>
  </property>
</Properties>
</file>