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03" r:id="rId5"/>
    <p:sldId id="330" r:id="rId6"/>
    <p:sldId id="312" r:id="rId7"/>
    <p:sldId id="313" r:id="rId8"/>
    <p:sldId id="314" r:id="rId9"/>
    <p:sldId id="333" r:id="rId10"/>
    <p:sldId id="316" r:id="rId11"/>
    <p:sldId id="317" r:id="rId12"/>
    <p:sldId id="318" r:id="rId13"/>
    <p:sldId id="319" r:id="rId14"/>
    <p:sldId id="320" r:id="rId15"/>
    <p:sldId id="321" r:id="rId16"/>
    <p:sldId id="322" r:id="rId17"/>
    <p:sldId id="323" r:id="rId18"/>
    <p:sldId id="324" r:id="rId19"/>
    <p:sldId id="335" r:id="rId20"/>
    <p:sldId id="337" r:id="rId21"/>
    <p:sldId id="331" r:id="rId22"/>
    <p:sldId id="325" r:id="rId23"/>
    <p:sldId id="326" r:id="rId24"/>
    <p:sldId id="332" r:id="rId25"/>
    <p:sldId id="328" r:id="rId26"/>
    <p:sldId id="336" r:id="rId27"/>
    <p:sldId id="329" r:id="rId28"/>
    <p:sldId id="257" r:id="rId29"/>
  </p:sldIdLst>
  <p:sldSz cx="12160250"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L,Laura,NKF72 R" initials="AR" lastIdx="1" clrIdx="0">
    <p:extLst>
      <p:ext uri="{19B8F6BF-5375-455C-9EA6-DF929625EA0E}">
        <p15:presenceInfo xmlns:p15="http://schemas.microsoft.com/office/powerpoint/2012/main" userId="S-1-5-21-1275210071-2000478354-682003330-471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89100"/>
  </p:normalViewPr>
  <p:slideViewPr>
    <p:cSldViewPr showGuides="1">
      <p:cViewPr varScale="1">
        <p:scale>
          <a:sx n="88" d="100"/>
          <a:sy n="88" d="100"/>
        </p:scale>
        <p:origin x="570" y="96"/>
      </p:cViewPr>
      <p:guideLst/>
    </p:cSldViewPr>
  </p:slideViewPr>
  <p:notesTextViewPr>
    <p:cViewPr>
      <p:scale>
        <a:sx n="85" d="100"/>
        <a:sy n="85" d="100"/>
      </p:scale>
      <p:origin x="0" y="0"/>
    </p:cViewPr>
  </p:notesTextViewPr>
  <p:notesViewPr>
    <p:cSldViewPr>
      <p:cViewPr varScale="1">
        <p:scale>
          <a:sx n="148" d="100"/>
          <a:sy n="148" d="100"/>
        </p:scale>
        <p:origin x="53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Regular"/>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Regular"/>
              </a:defRPr>
            </a:lvl1pPr>
          </a:lstStyle>
          <a:p>
            <a:fld id="{9D266EBB-0E58-47B2-8EA8-A694003FD0F2}" type="datetimeFigureOut">
              <a:rPr lang="en-GB" smtClean="0"/>
              <a:pPr/>
              <a:t>05/05/2021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Regular"/>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Regular"/>
              </a:defRPr>
            </a:lvl1pPr>
          </a:lstStyle>
          <a:p>
            <a:fld id="{EFC50299-5D49-4341-93C4-E56654763289}" type="slidenum">
              <a:rPr lang="en-GB" smtClean="0"/>
              <a:pPr/>
              <a:t>‹#›</a:t>
            </a:fld>
            <a:endParaRPr lang="en-GB" dirty="0"/>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Regular"/>
        <a:ea typeface="+mn-ea"/>
        <a:cs typeface="+mn-cs"/>
      </a:defRPr>
    </a:lvl1pPr>
    <a:lvl2pPr marL="457200" algn="l" defTabSz="914400" rtl="0" eaLnBrk="1" latinLnBrk="0" hangingPunct="1">
      <a:defRPr sz="1200" b="0" i="0" kern="1200">
        <a:solidFill>
          <a:schemeClr val="tx1"/>
        </a:solidFill>
        <a:latin typeface="Century Gothic Regular"/>
        <a:ea typeface="+mn-ea"/>
        <a:cs typeface="+mn-cs"/>
      </a:defRPr>
    </a:lvl2pPr>
    <a:lvl3pPr marL="914400" algn="l" defTabSz="914400" rtl="0" eaLnBrk="1" latinLnBrk="0" hangingPunct="1">
      <a:defRPr sz="1200" b="0" i="0" kern="1200">
        <a:solidFill>
          <a:schemeClr val="tx1"/>
        </a:solidFill>
        <a:latin typeface="Century Gothic Regular"/>
        <a:ea typeface="+mn-ea"/>
        <a:cs typeface="+mn-cs"/>
      </a:defRPr>
    </a:lvl3pPr>
    <a:lvl4pPr marL="1371600" algn="l" defTabSz="914400" rtl="0" eaLnBrk="1" latinLnBrk="0" hangingPunct="1">
      <a:defRPr sz="1200" b="0" i="0" kern="1200">
        <a:solidFill>
          <a:schemeClr val="tx1"/>
        </a:solidFill>
        <a:latin typeface="Century Gothic Regular"/>
        <a:ea typeface="+mn-ea"/>
        <a:cs typeface="+mn-cs"/>
      </a:defRPr>
    </a:lvl4pPr>
    <a:lvl5pPr marL="1828800" algn="l" defTabSz="914400" rtl="0" eaLnBrk="1" latinLnBrk="0" hangingPunct="1">
      <a:defRPr sz="1200" b="0" i="0" kern="1200">
        <a:solidFill>
          <a:schemeClr val="tx1"/>
        </a:solidFill>
        <a:latin typeface="Century Gothic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u="none" strike="noStrike" kern="1200" dirty="0">
                <a:solidFill>
                  <a:schemeClr val="tx1"/>
                </a:solidFill>
                <a:effectLst/>
                <a:ea typeface="+mn-ea"/>
                <a:cs typeface="+mn-cs"/>
              </a:rPr>
              <a:t>Security classification options:</a:t>
            </a:r>
            <a:br>
              <a:rPr lang="en-GB" sz="1200" u="none" strike="noStrike" kern="1200" dirty="0">
                <a:solidFill>
                  <a:schemeClr val="tx1"/>
                </a:solidFill>
                <a:effectLst/>
                <a:ea typeface="+mn-ea"/>
                <a:cs typeface="+mn-cs"/>
              </a:rPr>
            </a:br>
            <a:r>
              <a:rPr lang="en-GB" sz="1200" u="none" strike="noStrike" kern="1200" dirty="0">
                <a:solidFill>
                  <a:schemeClr val="tx1"/>
                </a:solidFill>
                <a:effectLst/>
                <a:ea typeface="+mn-ea"/>
                <a:cs typeface="+mn-cs"/>
              </a:rPr>
              <a:t>– Public</a:t>
            </a:r>
          </a:p>
          <a:p>
            <a:r>
              <a:rPr lang="en-GB" sz="1200" u="none" strike="noStrike" kern="1200" dirty="0">
                <a:solidFill>
                  <a:schemeClr val="tx1"/>
                </a:solidFill>
                <a:effectLst/>
                <a:ea typeface="+mn-ea"/>
                <a:cs typeface="+mn-cs"/>
              </a:rPr>
              <a:t>– Internal</a:t>
            </a:r>
          </a:p>
          <a:p>
            <a:r>
              <a:rPr lang="en-GB" sz="1200" u="none" strike="noStrike" kern="1200" dirty="0">
                <a:solidFill>
                  <a:schemeClr val="tx1"/>
                </a:solidFill>
                <a:effectLst/>
                <a:ea typeface="+mn-ea"/>
                <a:cs typeface="+mn-cs"/>
              </a:rPr>
              <a:t>– Confidential</a:t>
            </a:r>
          </a:p>
          <a:p>
            <a:r>
              <a:rPr lang="en-GB" sz="1200" u="none" strike="noStrike" kern="1200" dirty="0">
                <a:solidFill>
                  <a:schemeClr val="tx1"/>
                </a:solidFill>
                <a:effectLst/>
                <a:ea typeface="+mn-ea"/>
                <a:cs typeface="+mn-cs"/>
              </a:rPr>
              <a:t>– Highly Confidential</a:t>
            </a:r>
          </a:p>
          <a:p>
            <a:r>
              <a:rPr lang="en-GB" sz="1200" u="none" strike="noStrike" kern="1200" dirty="0">
                <a:solidFill>
                  <a:schemeClr val="tx1"/>
                </a:solidFill>
                <a:effectLst/>
                <a:ea typeface="+mn-ea"/>
                <a:cs typeface="+mn-cs"/>
              </a:rPr>
              <a:t/>
            </a:r>
            <a:br>
              <a:rPr lang="en-GB" sz="1200" u="none" strike="noStrike" kern="1200" dirty="0">
                <a:solidFill>
                  <a:schemeClr val="tx1"/>
                </a:solidFill>
                <a:effectLst/>
                <a:ea typeface="+mn-ea"/>
                <a:cs typeface="+mn-cs"/>
              </a:rPr>
            </a:br>
            <a:endParaRPr lang="en-US" dirty="0"/>
          </a:p>
        </p:txBody>
      </p:sp>
      <p:sp>
        <p:nvSpPr>
          <p:cNvPr id="4" name="Slide Number Placeholder 3"/>
          <p:cNvSpPr>
            <a:spLocks noGrp="1"/>
          </p:cNvSpPr>
          <p:nvPr>
            <p:ph type="sldNum" sz="quarter" idx="5"/>
          </p:nvPr>
        </p:nvSpPr>
        <p:spPr/>
        <p:txBody>
          <a:bodyPr/>
          <a:lstStyle/>
          <a:p>
            <a:fld id="{EFC50299-5D49-4341-93C4-E56654763289}" type="slidenum">
              <a:rPr lang="en-GB" smtClean="0"/>
              <a:t>1</a:t>
            </a:fld>
            <a:endParaRPr lang="en-GB" dirty="0"/>
          </a:p>
        </p:txBody>
      </p:sp>
    </p:spTree>
    <p:extLst>
      <p:ext uri="{BB962C8B-B14F-4D97-AF65-F5344CB8AC3E}">
        <p14:creationId xmlns:p14="http://schemas.microsoft.com/office/powerpoint/2010/main" val="2379645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5E4EA6B-1F4E-1748-9DFB-842B8DC29E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927" b="12444"/>
          <a:stretch/>
        </p:blipFill>
        <p:spPr>
          <a:xfrm>
            <a:off x="0" y="-1"/>
            <a:ext cx="12518818" cy="6840539"/>
          </a:xfrm>
          <a:prstGeom prst="rect">
            <a:avLst/>
          </a:prstGeom>
        </p:spPr>
      </p:pic>
      <p:sp>
        <p:nvSpPr>
          <p:cNvPr id="2" name="Title 1"/>
          <p:cNvSpPr>
            <a:spLocks noGrp="1"/>
          </p:cNvSpPr>
          <p:nvPr>
            <p:ph type="ctrTitle" hasCustomPrompt="1"/>
          </p:nvPr>
        </p:nvSpPr>
        <p:spPr>
          <a:xfrm>
            <a:off x="357665" y="1938445"/>
            <a:ext cx="7081739" cy="1193793"/>
          </a:xfrm>
        </p:spPr>
        <p:txBody>
          <a:bodyPr/>
          <a:lstStyle>
            <a:lvl1pPr algn="l">
              <a:lnSpc>
                <a:spcPct val="85000"/>
              </a:lnSpc>
              <a:defRPr sz="4968" b="1" i="0">
                <a:solidFill>
                  <a:schemeClr val="bg1"/>
                </a:solidFill>
                <a:latin typeface="Century Gothic" panose="020B0502020202020204" pitchFamily="34" charset="0"/>
              </a:defRPr>
            </a:lvl1pPr>
          </a:lstStyle>
          <a:p>
            <a:r>
              <a:rPr lang="en-US" dirty="0"/>
              <a:t>Title slide</a:t>
            </a:r>
            <a:endParaRPr lang="en-GB" dirty="0"/>
          </a:p>
        </p:txBody>
      </p:sp>
      <p:sp>
        <p:nvSpPr>
          <p:cNvPr id="5" name="Footer Placeholder 4">
            <a:extLst>
              <a:ext uri="{FF2B5EF4-FFF2-40B4-BE49-F238E27FC236}">
                <a16:creationId xmlns="" xmlns:a16="http://schemas.microsoft.com/office/drawing/2014/main" id="{255FFE57-5E03-4A9F-8E0E-56AEDAB98630}"/>
              </a:ext>
            </a:extLst>
          </p:cNvPr>
          <p:cNvSpPr>
            <a:spLocks noGrp="1"/>
          </p:cNvSpPr>
          <p:nvPr>
            <p:ph type="ftr" sz="quarter" idx="13"/>
          </p:nvPr>
        </p:nvSpPr>
        <p:spPr>
          <a:xfrm>
            <a:off x="3361566" y="6318000"/>
            <a:ext cx="7296787" cy="262800"/>
          </a:xfrm>
          <a:prstGeom prst="rect">
            <a:avLst/>
          </a:prstGeom>
        </p:spPr>
        <p:txBody>
          <a:bodyPr/>
          <a:lstStyle>
            <a:lvl1pPr>
              <a:defRPr>
                <a:solidFill>
                  <a:schemeClr val="bg1"/>
                </a:solidFill>
              </a:defRPr>
            </a:lvl1pPr>
          </a:lstStyle>
          <a:p>
            <a:r>
              <a:rPr lang="en-GB" dirty="0"/>
              <a:t>Security classification. Published version. Owner's name.</a:t>
            </a:r>
          </a:p>
        </p:txBody>
      </p:sp>
      <p:sp>
        <p:nvSpPr>
          <p:cNvPr id="10" name="Slide Number Placeholder 3">
            <a:extLst>
              <a:ext uri="{FF2B5EF4-FFF2-40B4-BE49-F238E27FC236}">
                <a16:creationId xmlns="" xmlns:a16="http://schemas.microsoft.com/office/drawing/2014/main" id="{D14EFC0A-929F-8B4C-A8D5-7D356DE9F7BE}"/>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mn-lt"/>
              </a:defRPr>
            </a:lvl1pPr>
          </a:lstStyle>
          <a:p>
            <a:fld id="{0B868178-02AE-42FC-958D-6B8F13B60175}" type="slidenum">
              <a:rPr lang="en-GB" smtClean="0"/>
              <a:pPr/>
              <a:t>‹#›</a:t>
            </a:fld>
            <a:endParaRPr lang="en-GB" dirty="0"/>
          </a:p>
        </p:txBody>
      </p:sp>
      <p:sp>
        <p:nvSpPr>
          <p:cNvPr id="11" name="Subtitle 2">
            <a:extLst>
              <a:ext uri="{FF2B5EF4-FFF2-40B4-BE49-F238E27FC236}">
                <a16:creationId xmlns="" xmlns:a16="http://schemas.microsoft.com/office/drawing/2014/main" id="{9DD46587-7E96-6E44-AA46-A9A4F42A98D8}"/>
              </a:ext>
            </a:extLst>
          </p:cNvPr>
          <p:cNvSpPr>
            <a:spLocks noGrp="1"/>
          </p:cNvSpPr>
          <p:nvPr>
            <p:ph type="subTitle" idx="1" hasCustomPrompt="1"/>
          </p:nvPr>
        </p:nvSpPr>
        <p:spPr>
          <a:xfrm>
            <a:off x="357665" y="3350175"/>
            <a:ext cx="5579377" cy="718167"/>
          </a:xfrm>
        </p:spPr>
        <p:txBody>
          <a:bodyPr/>
          <a:lstStyle>
            <a:lvl1pPr marL="0" indent="0" algn="l">
              <a:lnSpc>
                <a:spcPct val="100000"/>
              </a:lnSpc>
              <a:buNone/>
              <a:defRPr sz="1987" b="1" i="0">
                <a:solidFill>
                  <a:schemeClr val="bg1"/>
                </a:solidFill>
                <a:latin typeface="Century Gothic" panose="020B0502020202020204" pitchFamily="34" charset="0"/>
              </a:defRPr>
            </a:lvl1pPr>
            <a:lvl2pPr marL="453093" indent="0" algn="ctr">
              <a:buNone/>
              <a:defRPr>
                <a:solidFill>
                  <a:schemeClr val="tx1">
                    <a:tint val="75000"/>
                  </a:schemeClr>
                </a:solidFill>
              </a:defRPr>
            </a:lvl2pPr>
            <a:lvl3pPr marL="906185" indent="0" algn="ctr">
              <a:buNone/>
              <a:defRPr>
                <a:solidFill>
                  <a:schemeClr val="tx1">
                    <a:tint val="75000"/>
                  </a:schemeClr>
                </a:solidFill>
              </a:defRPr>
            </a:lvl3pPr>
            <a:lvl4pPr marL="1359278" indent="0" algn="ctr">
              <a:buNone/>
              <a:defRPr>
                <a:solidFill>
                  <a:schemeClr val="tx1">
                    <a:tint val="75000"/>
                  </a:schemeClr>
                </a:solidFill>
              </a:defRPr>
            </a:lvl4pPr>
            <a:lvl5pPr marL="1812371" indent="0" algn="ctr">
              <a:buNone/>
              <a:defRPr>
                <a:solidFill>
                  <a:schemeClr val="tx1">
                    <a:tint val="75000"/>
                  </a:schemeClr>
                </a:solidFill>
              </a:defRPr>
            </a:lvl5pPr>
            <a:lvl6pPr marL="2265463" indent="0" algn="ctr">
              <a:buNone/>
              <a:defRPr>
                <a:solidFill>
                  <a:schemeClr val="tx1">
                    <a:tint val="75000"/>
                  </a:schemeClr>
                </a:solidFill>
              </a:defRPr>
            </a:lvl6pPr>
            <a:lvl7pPr marL="2718556" indent="0" algn="ctr">
              <a:buNone/>
              <a:defRPr>
                <a:solidFill>
                  <a:schemeClr val="tx1">
                    <a:tint val="75000"/>
                  </a:schemeClr>
                </a:solidFill>
              </a:defRPr>
            </a:lvl7pPr>
            <a:lvl8pPr marL="3171648" indent="0" algn="ctr">
              <a:buNone/>
              <a:defRPr>
                <a:solidFill>
                  <a:schemeClr val="tx1">
                    <a:tint val="75000"/>
                  </a:schemeClr>
                </a:solidFill>
              </a:defRPr>
            </a:lvl8pPr>
            <a:lvl9pPr marL="3624741" indent="0" algn="ctr">
              <a:buNone/>
              <a:defRPr>
                <a:solidFill>
                  <a:schemeClr val="tx1">
                    <a:tint val="75000"/>
                  </a:schemeClr>
                </a:solidFill>
              </a:defRPr>
            </a:lvl9pPr>
          </a:lstStyle>
          <a:p>
            <a:r>
              <a:rPr lang="en-US" dirty="0"/>
              <a:t>Date</a:t>
            </a:r>
            <a:endParaRPr lang="en-GB" dirty="0"/>
          </a:p>
        </p:txBody>
      </p:sp>
      <p:sp>
        <p:nvSpPr>
          <p:cNvPr id="12" name="Date Placeholder 5">
            <a:extLst>
              <a:ext uri="{FF2B5EF4-FFF2-40B4-BE49-F238E27FC236}">
                <a16:creationId xmlns="" xmlns:a16="http://schemas.microsoft.com/office/drawing/2014/main" id="{B1627BA0-8196-CA4A-B50C-7CC5B7B01D35}"/>
              </a:ext>
            </a:extLst>
          </p:cNvPr>
          <p:cNvSpPr>
            <a:spLocks noGrp="1"/>
          </p:cNvSpPr>
          <p:nvPr>
            <p:ph type="dt" sz="half" idx="16"/>
          </p:nvPr>
        </p:nvSpPr>
        <p:spPr>
          <a:xfrm>
            <a:off x="1501499" y="6318001"/>
            <a:ext cx="1856248" cy="262800"/>
          </a:xfrm>
        </p:spPr>
        <p:txBody>
          <a:bodyPr/>
          <a:lstStyle>
            <a:lvl1pPr>
              <a:defRPr>
                <a:solidFill>
                  <a:schemeClr val="bg1"/>
                </a:solidFill>
              </a:defRPr>
            </a:lvl1pPr>
          </a:lstStyle>
          <a:p>
            <a:fld id="{A0E618AD-EEE3-1B4E-801B-57908FEC0D19}" type="datetime8">
              <a:rPr lang="en-GB" smtClean="0"/>
              <a:t>05/05/2021 11:03</a:t>
            </a:fld>
            <a:endParaRPr lang="en-GB" dirty="0"/>
          </a:p>
        </p:txBody>
      </p:sp>
      <p:pic>
        <p:nvPicPr>
          <p:cNvPr id="14" name="Picture 13">
            <a:extLst>
              <a:ext uri="{FF2B5EF4-FFF2-40B4-BE49-F238E27FC236}">
                <a16:creationId xmlns="" xmlns:a16="http://schemas.microsoft.com/office/drawing/2014/main" id="{8C721C7D-29AF-1C40-8674-79CD83AF5F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842" y="395933"/>
            <a:ext cx="2194891" cy="608856"/>
          </a:xfrm>
          <a:prstGeom prst="rect">
            <a:avLst/>
          </a:prstGeom>
        </p:spPr>
      </p:pic>
    </p:spTree>
    <p:extLst>
      <p:ext uri="{BB962C8B-B14F-4D97-AF65-F5344CB8AC3E}">
        <p14:creationId xmlns:p14="http://schemas.microsoft.com/office/powerpoint/2010/main" val="309530352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2950"/>
            <a:ext cx="563323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69727" y="2012950"/>
            <a:ext cx="563323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3">
            <a:extLst>
              <a:ext uri="{FF2B5EF4-FFF2-40B4-BE49-F238E27FC236}">
                <a16:creationId xmlns="" xmlns:a16="http://schemas.microsoft.com/office/drawing/2014/main" id="{9B516AB9-F8AF-884B-97D5-839AB9A41E11}"/>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 xmlns:a16="http://schemas.microsoft.com/office/drawing/2014/main" id="{08DA3B8D-AD23-5342-9E5E-AFCB705A307E}"/>
              </a:ext>
            </a:extLst>
          </p:cNvPr>
          <p:cNvSpPr>
            <a:spLocks noGrp="1"/>
          </p:cNvSpPr>
          <p:nvPr>
            <p:ph type="ftr" sz="quarter" idx="13"/>
          </p:nvPr>
        </p:nvSpPr>
        <p:spPr/>
        <p:txBody>
          <a:bodyPr/>
          <a:lstStyle/>
          <a:p>
            <a:r>
              <a:rPr lang="en-GB" dirty="0"/>
              <a:t>Security classification. Published version. Owner's name.</a:t>
            </a:r>
          </a:p>
        </p:txBody>
      </p:sp>
      <p:sp>
        <p:nvSpPr>
          <p:cNvPr id="6" name="Date Placeholder 5">
            <a:extLst>
              <a:ext uri="{FF2B5EF4-FFF2-40B4-BE49-F238E27FC236}">
                <a16:creationId xmlns="" xmlns:a16="http://schemas.microsoft.com/office/drawing/2014/main" id="{330F82C1-D339-8F45-AEBE-0364CBA5818A}"/>
              </a:ext>
            </a:extLst>
          </p:cNvPr>
          <p:cNvSpPr>
            <a:spLocks noGrp="1"/>
          </p:cNvSpPr>
          <p:nvPr>
            <p:ph type="dt" sz="half" idx="14"/>
          </p:nvPr>
        </p:nvSpPr>
        <p:spPr/>
        <p:txBody>
          <a:bodyPr/>
          <a:lstStyle/>
          <a:p>
            <a:fld id="{DA79F45F-DB97-5D4D-B518-CF0144150AD9}" type="datetime8">
              <a:rPr lang="en-GB" smtClean="0"/>
              <a:t>05/05/2021 11:03</a:t>
            </a:fld>
            <a:endParaRPr lang="en-GB" dirty="0"/>
          </a:p>
        </p:txBody>
      </p:sp>
    </p:spTree>
    <p:extLst>
      <p:ext uri="{BB962C8B-B14F-4D97-AF65-F5344CB8AC3E}">
        <p14:creationId xmlns:p14="http://schemas.microsoft.com/office/powerpoint/2010/main" val="177213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57665" y="828000"/>
            <a:ext cx="7569988" cy="792000"/>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6" y="2012950"/>
            <a:ext cx="3694683"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232970" y="2012950"/>
            <a:ext cx="3694683"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3"/>
          </p:nvPr>
        </p:nvSpPr>
        <p:spPr>
          <a:xfrm>
            <a:off x="8108274" y="2012950"/>
            <a:ext cx="3694683" cy="36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Slide Number Placeholder 3">
            <a:extLst>
              <a:ext uri="{FF2B5EF4-FFF2-40B4-BE49-F238E27FC236}">
                <a16:creationId xmlns="" xmlns:a16="http://schemas.microsoft.com/office/drawing/2014/main" id="{B47A9EFD-9046-B74C-8221-44A8B4B5D924}"/>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 xmlns:a16="http://schemas.microsoft.com/office/drawing/2014/main" id="{05CC85C5-98C9-F340-AACC-99F93146B92E}"/>
              </a:ext>
            </a:extLst>
          </p:cNvPr>
          <p:cNvSpPr>
            <a:spLocks noGrp="1"/>
          </p:cNvSpPr>
          <p:nvPr>
            <p:ph type="ftr" sz="quarter" idx="14"/>
          </p:nvPr>
        </p:nvSpPr>
        <p:spPr/>
        <p:txBody>
          <a:bodyPr/>
          <a:lstStyle/>
          <a:p>
            <a:r>
              <a:rPr lang="en-GB" dirty="0"/>
              <a:t>Security classification. Published version. Owner's name.</a:t>
            </a:r>
          </a:p>
        </p:txBody>
      </p:sp>
      <p:sp>
        <p:nvSpPr>
          <p:cNvPr id="6" name="Date Placeholder 5">
            <a:extLst>
              <a:ext uri="{FF2B5EF4-FFF2-40B4-BE49-F238E27FC236}">
                <a16:creationId xmlns="" xmlns:a16="http://schemas.microsoft.com/office/drawing/2014/main" id="{A98972BA-FC02-3C40-942B-024089F90D7C}"/>
              </a:ext>
            </a:extLst>
          </p:cNvPr>
          <p:cNvSpPr>
            <a:spLocks noGrp="1"/>
          </p:cNvSpPr>
          <p:nvPr>
            <p:ph type="dt" sz="half" idx="15"/>
          </p:nvPr>
        </p:nvSpPr>
        <p:spPr/>
        <p:txBody>
          <a:bodyPr/>
          <a:lstStyle/>
          <a:p>
            <a:fld id="{D8D417C0-B5BD-7241-BD9C-349CCE3676AE}" type="datetime8">
              <a:rPr lang="en-GB" smtClean="0"/>
              <a:t>05/05/2021 11:03</a:t>
            </a:fld>
            <a:endParaRPr lang="en-GB" dirty="0"/>
          </a:p>
        </p:txBody>
      </p:sp>
    </p:spTree>
    <p:extLst>
      <p:ext uri="{BB962C8B-B14F-4D97-AF65-F5344CB8AC3E}">
        <p14:creationId xmlns:p14="http://schemas.microsoft.com/office/powerpoint/2010/main" val="2473933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a:extLst>
              <a:ext uri="{FF2B5EF4-FFF2-40B4-BE49-F238E27FC236}">
                <a16:creationId xmlns="" xmlns:a16="http://schemas.microsoft.com/office/drawing/2014/main" id="{39B354AE-7652-4BAF-B8D5-6606531144EF}"/>
              </a:ext>
            </a:extLst>
          </p:cNvPr>
          <p:cNvSpPr>
            <a:spLocks noGrp="1"/>
          </p:cNvSpPr>
          <p:nvPr>
            <p:ph type="pic" sz="quarter" idx="13"/>
          </p:nvPr>
        </p:nvSpPr>
        <p:spPr>
          <a:xfrm>
            <a:off x="6080311" y="1"/>
            <a:ext cx="6080311" cy="6102581"/>
          </a:xfrm>
          <a:solidFill>
            <a:schemeClr val="bg1">
              <a:lumMod val="95000"/>
            </a:schemeClr>
          </a:solidFill>
        </p:spPr>
        <p:txBody>
          <a:bodyPr/>
          <a:lstStyle>
            <a:lvl1pPr>
              <a:defRPr b="0"/>
            </a:lvl1pPr>
          </a:lstStyle>
          <a:p>
            <a:r>
              <a:rPr lang="en-US" dirty="0" smtClean="0"/>
              <a:t>Click icon to add picture</a:t>
            </a:r>
            <a:endParaRPr lang="en-GB" dirty="0"/>
          </a:p>
        </p:txBody>
      </p:sp>
      <p:sp>
        <p:nvSpPr>
          <p:cNvPr id="9" name="Slide Number Placeholder 3">
            <a:extLst>
              <a:ext uri="{FF2B5EF4-FFF2-40B4-BE49-F238E27FC236}">
                <a16:creationId xmlns="" xmlns:a16="http://schemas.microsoft.com/office/drawing/2014/main" id="{16410C1F-718E-484A-AF17-8FAC48E81AD8}"/>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 xmlns:a16="http://schemas.microsoft.com/office/drawing/2014/main" id="{1578F1F1-78F4-414E-A13C-D2CDC2F4931E}"/>
              </a:ext>
            </a:extLst>
          </p:cNvPr>
          <p:cNvSpPr>
            <a:spLocks noGrp="1"/>
          </p:cNvSpPr>
          <p:nvPr>
            <p:ph type="ftr" sz="quarter" idx="14"/>
          </p:nvPr>
        </p:nvSpPr>
        <p:spPr/>
        <p:txBody>
          <a:body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04497399-4D34-F141-8F35-1BB5851D4942}"/>
              </a:ext>
            </a:extLst>
          </p:cNvPr>
          <p:cNvSpPr>
            <a:spLocks noGrp="1"/>
          </p:cNvSpPr>
          <p:nvPr>
            <p:ph type="dt" sz="half" idx="15"/>
          </p:nvPr>
        </p:nvSpPr>
        <p:spPr/>
        <p:txBody>
          <a:bodyPr/>
          <a:lstStyle/>
          <a:p>
            <a:fld id="{0FA4342F-CAD5-9D45-ADBD-192DADC515DB}" type="datetime8">
              <a:rPr lang="en-GB" smtClean="0"/>
              <a:t>05/05/2021 11:03</a:t>
            </a:fld>
            <a:endParaRPr lang="en-GB" dirty="0"/>
          </a:p>
        </p:txBody>
      </p:sp>
    </p:spTree>
    <p:extLst>
      <p:ext uri="{BB962C8B-B14F-4D97-AF65-F5344CB8AC3E}">
        <p14:creationId xmlns:p14="http://schemas.microsoft.com/office/powerpoint/2010/main" val="164598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2 Landscap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3">
            <a:extLst>
              <a:ext uri="{FF2B5EF4-FFF2-40B4-BE49-F238E27FC236}">
                <a16:creationId xmlns="" xmlns:a16="http://schemas.microsoft.com/office/drawing/2014/main" id="{523F891C-6BAF-9541-941C-F1E20C3F9967}"/>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 xmlns:a16="http://schemas.microsoft.com/office/drawing/2014/main" id="{D006DEFA-1BEF-6B46-A02F-39786BBDCDD0}"/>
              </a:ext>
            </a:extLst>
          </p:cNvPr>
          <p:cNvSpPr>
            <a:spLocks noGrp="1"/>
          </p:cNvSpPr>
          <p:nvPr>
            <p:ph type="ftr" sz="quarter" idx="15"/>
          </p:nvPr>
        </p:nvSpPr>
        <p:spPr/>
        <p:txBody>
          <a:bodyPr/>
          <a:lstStyle/>
          <a:p>
            <a:r>
              <a:rPr lang="en-GB" dirty="0"/>
              <a:t>Security classification. Published version. Owner's name.</a:t>
            </a:r>
          </a:p>
        </p:txBody>
      </p:sp>
      <p:sp>
        <p:nvSpPr>
          <p:cNvPr id="6" name="Date Placeholder 5">
            <a:extLst>
              <a:ext uri="{FF2B5EF4-FFF2-40B4-BE49-F238E27FC236}">
                <a16:creationId xmlns="" xmlns:a16="http://schemas.microsoft.com/office/drawing/2014/main" id="{E77F56FC-EBA8-344F-A922-4AA3E6B2B81A}"/>
              </a:ext>
            </a:extLst>
          </p:cNvPr>
          <p:cNvSpPr>
            <a:spLocks noGrp="1"/>
          </p:cNvSpPr>
          <p:nvPr>
            <p:ph type="dt" sz="half" idx="16"/>
          </p:nvPr>
        </p:nvSpPr>
        <p:spPr/>
        <p:txBody>
          <a:bodyPr/>
          <a:lstStyle/>
          <a:p>
            <a:fld id="{2429A84A-6A61-8148-A97E-E0A771C9A1A3}" type="datetime8">
              <a:rPr lang="en-GB" smtClean="0"/>
              <a:t>05/05/2021 11:03</a:t>
            </a:fld>
            <a:endParaRPr lang="en-GB" dirty="0"/>
          </a:p>
        </p:txBody>
      </p:sp>
      <p:sp>
        <p:nvSpPr>
          <p:cNvPr id="11" name="Picture Placeholder 4">
            <a:extLst>
              <a:ext uri="{FF2B5EF4-FFF2-40B4-BE49-F238E27FC236}">
                <a16:creationId xmlns="" xmlns:a16="http://schemas.microsoft.com/office/drawing/2014/main" id="{07964F80-E2FC-6247-AF5F-317852CC82B2}"/>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dirty="0" smtClean="0"/>
              <a:t>Click icon to add picture</a:t>
            </a:r>
            <a:endParaRPr lang="en-GB" dirty="0"/>
          </a:p>
        </p:txBody>
      </p:sp>
      <p:sp>
        <p:nvSpPr>
          <p:cNvPr id="12" name="Picture Placeholder 4">
            <a:extLst>
              <a:ext uri="{FF2B5EF4-FFF2-40B4-BE49-F238E27FC236}">
                <a16:creationId xmlns="" xmlns:a16="http://schemas.microsoft.com/office/drawing/2014/main" id="{C205DF93-8587-5340-B9D7-7603C30D36E9}"/>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dirty="0" smtClean="0"/>
              <a:t>Click icon to add picture</a:t>
            </a:r>
            <a:endParaRPr lang="en-GB" dirty="0"/>
          </a:p>
        </p:txBody>
      </p:sp>
    </p:spTree>
    <p:extLst>
      <p:ext uri="{BB962C8B-B14F-4D97-AF65-F5344CB8AC3E}">
        <p14:creationId xmlns:p14="http://schemas.microsoft.com/office/powerpoint/2010/main" val="1249825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2 Portrait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a:extLst>
              <a:ext uri="{FF2B5EF4-FFF2-40B4-BE49-F238E27FC236}">
                <a16:creationId xmlns="" xmlns:a16="http://schemas.microsoft.com/office/drawing/2014/main" id="{D035A9AE-09A5-490F-8FA9-56997A9CD86C}"/>
              </a:ext>
            </a:extLst>
          </p:cNvPr>
          <p:cNvSpPr>
            <a:spLocks noGrp="1"/>
          </p:cNvSpPr>
          <p:nvPr>
            <p:ph type="pic" sz="quarter" idx="13"/>
          </p:nvPr>
        </p:nvSpPr>
        <p:spPr>
          <a:xfrm>
            <a:off x="6080311" y="2015999"/>
            <a:ext cx="3040156" cy="4086582"/>
          </a:xfrm>
          <a:solidFill>
            <a:schemeClr val="bg1">
              <a:lumMod val="95000"/>
            </a:schemeClr>
          </a:solidFill>
        </p:spPr>
        <p:txBody>
          <a:bodyPr/>
          <a:lstStyle>
            <a:lvl1pPr>
              <a:defRPr b="0"/>
            </a:lvl1pPr>
          </a:lstStyle>
          <a:p>
            <a:r>
              <a:rPr lang="en-US" dirty="0" smtClean="0"/>
              <a:t>Click icon to add picture</a:t>
            </a:r>
            <a:endParaRPr lang="en-GB" dirty="0"/>
          </a:p>
        </p:txBody>
      </p:sp>
      <p:sp>
        <p:nvSpPr>
          <p:cNvPr id="10" name="Picture Placeholder 4">
            <a:extLst>
              <a:ext uri="{FF2B5EF4-FFF2-40B4-BE49-F238E27FC236}">
                <a16:creationId xmlns="" xmlns:a16="http://schemas.microsoft.com/office/drawing/2014/main" id="{8756929E-2779-4685-B9F6-29B8DD163C6B}"/>
              </a:ext>
            </a:extLst>
          </p:cNvPr>
          <p:cNvSpPr>
            <a:spLocks noGrp="1"/>
          </p:cNvSpPr>
          <p:nvPr>
            <p:ph type="pic" sz="quarter" idx="14"/>
          </p:nvPr>
        </p:nvSpPr>
        <p:spPr>
          <a:xfrm>
            <a:off x="9120467" y="2015999"/>
            <a:ext cx="3040156" cy="4086582"/>
          </a:xfrm>
          <a:solidFill>
            <a:schemeClr val="bg1">
              <a:lumMod val="85000"/>
            </a:schemeClr>
          </a:solidFill>
        </p:spPr>
        <p:txBody>
          <a:bodyPr/>
          <a:lstStyle>
            <a:lvl1pPr>
              <a:defRPr b="0"/>
            </a:lvl1pPr>
          </a:lstStyle>
          <a:p>
            <a:r>
              <a:rPr lang="en-US" dirty="0" smtClean="0"/>
              <a:t>Click icon to add picture</a:t>
            </a:r>
            <a:endParaRPr lang="en-GB" dirty="0"/>
          </a:p>
        </p:txBody>
      </p:sp>
      <p:sp>
        <p:nvSpPr>
          <p:cNvPr id="9" name="Slide Number Placeholder 3">
            <a:extLst>
              <a:ext uri="{FF2B5EF4-FFF2-40B4-BE49-F238E27FC236}">
                <a16:creationId xmlns="" xmlns:a16="http://schemas.microsoft.com/office/drawing/2014/main" id="{8FF3DD65-4A0B-D240-9541-3D719238697C}"/>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 xmlns:a16="http://schemas.microsoft.com/office/drawing/2014/main" id="{39C0F6CB-95C2-9242-9007-9A88BB8A93EA}"/>
              </a:ext>
            </a:extLst>
          </p:cNvPr>
          <p:cNvSpPr>
            <a:spLocks noGrp="1"/>
          </p:cNvSpPr>
          <p:nvPr>
            <p:ph type="ftr" sz="quarter" idx="15"/>
          </p:nvPr>
        </p:nvSpPr>
        <p:spPr/>
        <p:txBody>
          <a:bodyPr/>
          <a:lstStyle/>
          <a:p>
            <a:r>
              <a:rPr lang="en-GB" dirty="0"/>
              <a:t>Security classification. Published version. Owner's name.</a:t>
            </a:r>
          </a:p>
        </p:txBody>
      </p:sp>
      <p:sp>
        <p:nvSpPr>
          <p:cNvPr id="6" name="Date Placeholder 5">
            <a:extLst>
              <a:ext uri="{FF2B5EF4-FFF2-40B4-BE49-F238E27FC236}">
                <a16:creationId xmlns="" xmlns:a16="http://schemas.microsoft.com/office/drawing/2014/main" id="{DD1B82C9-5C57-034B-B299-9689009DC83E}"/>
              </a:ext>
            </a:extLst>
          </p:cNvPr>
          <p:cNvSpPr>
            <a:spLocks noGrp="1"/>
          </p:cNvSpPr>
          <p:nvPr>
            <p:ph type="dt" sz="half" idx="16"/>
          </p:nvPr>
        </p:nvSpPr>
        <p:spPr/>
        <p:txBody>
          <a:bodyPr/>
          <a:lstStyle/>
          <a:p>
            <a:fld id="{AE75CCAC-19D0-3F48-87BC-1D380F474897}" type="datetime8">
              <a:rPr lang="en-GB" smtClean="0"/>
              <a:t>05/05/2021 11:03</a:t>
            </a:fld>
            <a:endParaRPr lang="en-GB" dirty="0"/>
          </a:p>
        </p:txBody>
      </p:sp>
    </p:spTree>
    <p:extLst>
      <p:ext uri="{BB962C8B-B14F-4D97-AF65-F5344CB8AC3E}">
        <p14:creationId xmlns:p14="http://schemas.microsoft.com/office/powerpoint/2010/main" val="1862941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4">
            <a:extLst>
              <a:ext uri="{FF2B5EF4-FFF2-40B4-BE49-F238E27FC236}">
                <a16:creationId xmlns="" xmlns:a16="http://schemas.microsoft.com/office/drawing/2014/main" id="{EF95CA88-6E93-41FD-95E1-3CBCD8250032}"/>
              </a:ext>
            </a:extLst>
          </p:cNvPr>
          <p:cNvSpPr>
            <a:spLocks noGrp="1"/>
          </p:cNvSpPr>
          <p:nvPr>
            <p:ph type="pic" sz="quarter" idx="13"/>
          </p:nvPr>
        </p:nvSpPr>
        <p:spPr>
          <a:xfrm>
            <a:off x="6080311" y="2015999"/>
            <a:ext cx="3040156" cy="4086280"/>
          </a:xfrm>
          <a:solidFill>
            <a:schemeClr val="bg1">
              <a:lumMod val="95000"/>
            </a:schemeClr>
          </a:solidFill>
        </p:spPr>
        <p:txBody>
          <a:bodyPr/>
          <a:lstStyle>
            <a:lvl1pPr>
              <a:defRPr b="0"/>
            </a:lvl1pPr>
          </a:lstStyle>
          <a:p>
            <a:r>
              <a:rPr lang="en-US" dirty="0" smtClean="0"/>
              <a:t>Click icon to add picture</a:t>
            </a:r>
            <a:endParaRPr lang="en-GB" dirty="0"/>
          </a:p>
        </p:txBody>
      </p:sp>
      <p:sp>
        <p:nvSpPr>
          <p:cNvPr id="10" name="Picture Placeholder 4">
            <a:extLst>
              <a:ext uri="{FF2B5EF4-FFF2-40B4-BE49-F238E27FC236}">
                <a16:creationId xmlns="" xmlns:a16="http://schemas.microsoft.com/office/drawing/2014/main" id="{465383E4-9B0A-43BD-B164-89BFC7F626D7}"/>
              </a:ext>
            </a:extLst>
          </p:cNvPr>
          <p:cNvSpPr>
            <a:spLocks noGrp="1"/>
          </p:cNvSpPr>
          <p:nvPr>
            <p:ph type="pic" sz="quarter" idx="14"/>
          </p:nvPr>
        </p:nvSpPr>
        <p:spPr>
          <a:xfrm>
            <a:off x="9120467" y="2016000"/>
            <a:ext cx="3040156" cy="2052342"/>
          </a:xfrm>
          <a:solidFill>
            <a:schemeClr val="bg1">
              <a:lumMod val="85000"/>
            </a:schemeClr>
          </a:solidFill>
        </p:spPr>
        <p:txBody>
          <a:bodyPr/>
          <a:lstStyle>
            <a:lvl1pPr>
              <a:defRPr b="0"/>
            </a:lvl1pPr>
          </a:lstStyle>
          <a:p>
            <a:r>
              <a:rPr lang="en-US" dirty="0" smtClean="0"/>
              <a:t>Click icon to add picture</a:t>
            </a:r>
            <a:endParaRPr lang="en-GB" dirty="0"/>
          </a:p>
        </p:txBody>
      </p:sp>
      <p:sp>
        <p:nvSpPr>
          <p:cNvPr id="11" name="Picture Placeholder 4">
            <a:extLst>
              <a:ext uri="{FF2B5EF4-FFF2-40B4-BE49-F238E27FC236}">
                <a16:creationId xmlns="" xmlns:a16="http://schemas.microsoft.com/office/drawing/2014/main" id="{04BD122D-3F9A-4C09-96ED-16A8A704A694}"/>
              </a:ext>
            </a:extLst>
          </p:cNvPr>
          <p:cNvSpPr>
            <a:spLocks noGrp="1"/>
          </p:cNvSpPr>
          <p:nvPr>
            <p:ph type="pic" sz="quarter" idx="15"/>
          </p:nvPr>
        </p:nvSpPr>
        <p:spPr>
          <a:xfrm>
            <a:off x="9120467" y="4068342"/>
            <a:ext cx="3040156" cy="2033938"/>
          </a:xfrm>
          <a:solidFill>
            <a:schemeClr val="bg1">
              <a:lumMod val="75000"/>
            </a:schemeClr>
          </a:solidFill>
        </p:spPr>
        <p:txBody>
          <a:bodyPr/>
          <a:lstStyle>
            <a:lvl1pPr>
              <a:defRPr b="0"/>
            </a:lvl1pPr>
          </a:lstStyle>
          <a:p>
            <a:r>
              <a:rPr lang="en-US" dirty="0" smtClean="0"/>
              <a:t>Click icon to add picture</a:t>
            </a:r>
            <a:endParaRPr lang="en-GB" dirty="0"/>
          </a:p>
        </p:txBody>
      </p:sp>
      <p:sp>
        <p:nvSpPr>
          <p:cNvPr id="13" name="Slide Number Placeholder 3">
            <a:extLst>
              <a:ext uri="{FF2B5EF4-FFF2-40B4-BE49-F238E27FC236}">
                <a16:creationId xmlns="" xmlns:a16="http://schemas.microsoft.com/office/drawing/2014/main" id="{7113D4FE-C9FD-D440-9DF5-E485B502DA33}"/>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6" name="Footer Placeholder 5">
            <a:extLst>
              <a:ext uri="{FF2B5EF4-FFF2-40B4-BE49-F238E27FC236}">
                <a16:creationId xmlns="" xmlns:a16="http://schemas.microsoft.com/office/drawing/2014/main" id="{38375438-2D15-5247-8901-EF46DA883F83}"/>
              </a:ext>
            </a:extLst>
          </p:cNvPr>
          <p:cNvSpPr>
            <a:spLocks noGrp="1"/>
          </p:cNvSpPr>
          <p:nvPr>
            <p:ph type="ftr" sz="quarter" idx="16"/>
          </p:nvPr>
        </p:nvSpPr>
        <p:spPr/>
        <p:txBody>
          <a:bodyPr/>
          <a:lstStyle/>
          <a:p>
            <a:r>
              <a:rPr lang="en-GB" dirty="0"/>
              <a:t>Security classification. Published version. Owner's name.</a:t>
            </a:r>
          </a:p>
        </p:txBody>
      </p:sp>
      <p:sp>
        <p:nvSpPr>
          <p:cNvPr id="7" name="Date Placeholder 6">
            <a:extLst>
              <a:ext uri="{FF2B5EF4-FFF2-40B4-BE49-F238E27FC236}">
                <a16:creationId xmlns="" xmlns:a16="http://schemas.microsoft.com/office/drawing/2014/main" id="{AF5C635E-0635-9249-8016-5F5139D14B1D}"/>
              </a:ext>
            </a:extLst>
          </p:cNvPr>
          <p:cNvSpPr>
            <a:spLocks noGrp="1"/>
          </p:cNvSpPr>
          <p:nvPr>
            <p:ph type="dt" sz="half" idx="17"/>
          </p:nvPr>
        </p:nvSpPr>
        <p:spPr/>
        <p:txBody>
          <a:bodyPr/>
          <a:lstStyle/>
          <a:p>
            <a:fld id="{6000980E-9E68-CC45-87B7-3ADE4ED86C1B}" type="datetime8">
              <a:rPr lang="en-GB" smtClean="0"/>
              <a:t>05/05/2021 11:03</a:t>
            </a:fld>
            <a:endParaRPr lang="en-GB" dirty="0"/>
          </a:p>
        </p:txBody>
      </p:sp>
    </p:spTree>
    <p:extLst>
      <p:ext uri="{BB962C8B-B14F-4D97-AF65-F5344CB8AC3E}">
        <p14:creationId xmlns:p14="http://schemas.microsoft.com/office/powerpoint/2010/main" val="3455967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6448"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Picture Placeholder 4">
            <a:extLst>
              <a:ext uri="{FF2B5EF4-FFF2-40B4-BE49-F238E27FC236}">
                <a16:creationId xmlns="" xmlns:a16="http://schemas.microsoft.com/office/drawing/2014/main" id="{C19ADD48-2F68-4A7D-B3D5-09506162F0FB}"/>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dirty="0" smtClean="0"/>
              <a:t>Click icon to add picture</a:t>
            </a:r>
            <a:endParaRPr lang="en-GB" dirty="0"/>
          </a:p>
        </p:txBody>
      </p:sp>
      <p:sp>
        <p:nvSpPr>
          <p:cNvPr id="11" name="Picture Placeholder 4">
            <a:extLst>
              <a:ext uri="{FF2B5EF4-FFF2-40B4-BE49-F238E27FC236}">
                <a16:creationId xmlns="" xmlns:a16="http://schemas.microsoft.com/office/drawing/2014/main" id="{82FDE75D-1A2E-4FEF-A937-A4B0B83683A6}"/>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dirty="0" smtClean="0"/>
              <a:t>Click icon to add picture</a:t>
            </a:r>
            <a:endParaRPr lang="en-GB" dirty="0"/>
          </a:p>
        </p:txBody>
      </p:sp>
      <p:sp>
        <p:nvSpPr>
          <p:cNvPr id="12" name="Picture Placeholder 4">
            <a:extLst>
              <a:ext uri="{FF2B5EF4-FFF2-40B4-BE49-F238E27FC236}">
                <a16:creationId xmlns="" xmlns:a16="http://schemas.microsoft.com/office/drawing/2014/main" id="{0165A44F-D4D9-4418-BCC7-5D6794ADD66B}"/>
              </a:ext>
            </a:extLst>
          </p:cNvPr>
          <p:cNvSpPr>
            <a:spLocks noGrp="1"/>
          </p:cNvSpPr>
          <p:nvPr>
            <p:ph type="pic" sz="quarter" idx="15"/>
          </p:nvPr>
        </p:nvSpPr>
        <p:spPr>
          <a:xfrm>
            <a:off x="6080124" y="4068341"/>
            <a:ext cx="3040156" cy="2034240"/>
          </a:xfrm>
          <a:solidFill>
            <a:schemeClr val="bg1">
              <a:lumMod val="85000"/>
            </a:schemeClr>
          </a:solidFill>
        </p:spPr>
        <p:txBody>
          <a:bodyPr/>
          <a:lstStyle>
            <a:lvl1pPr>
              <a:defRPr b="0"/>
            </a:lvl1pPr>
          </a:lstStyle>
          <a:p>
            <a:r>
              <a:rPr lang="en-US" dirty="0" smtClean="0"/>
              <a:t>Click icon to add picture</a:t>
            </a:r>
            <a:endParaRPr lang="en-GB" dirty="0"/>
          </a:p>
        </p:txBody>
      </p:sp>
      <p:sp>
        <p:nvSpPr>
          <p:cNvPr id="17" name="Picture Placeholder 4">
            <a:extLst>
              <a:ext uri="{FF2B5EF4-FFF2-40B4-BE49-F238E27FC236}">
                <a16:creationId xmlns="" xmlns:a16="http://schemas.microsoft.com/office/drawing/2014/main" id="{24E8C0B8-E7AD-48AC-9F2D-D3FAE258D425}"/>
              </a:ext>
            </a:extLst>
          </p:cNvPr>
          <p:cNvSpPr>
            <a:spLocks noGrp="1"/>
          </p:cNvSpPr>
          <p:nvPr>
            <p:ph type="pic" sz="quarter" idx="16"/>
          </p:nvPr>
        </p:nvSpPr>
        <p:spPr>
          <a:xfrm>
            <a:off x="9120280" y="4068341"/>
            <a:ext cx="3040156" cy="2034240"/>
          </a:xfrm>
          <a:solidFill>
            <a:schemeClr val="bg1">
              <a:lumMod val="95000"/>
            </a:schemeClr>
          </a:solidFill>
        </p:spPr>
        <p:txBody>
          <a:bodyPr/>
          <a:lstStyle>
            <a:lvl1pPr>
              <a:defRPr b="0"/>
            </a:lvl1pPr>
          </a:lstStyle>
          <a:p>
            <a:r>
              <a:rPr lang="en-US" dirty="0" smtClean="0"/>
              <a:t>Click icon to add picture</a:t>
            </a:r>
            <a:endParaRPr lang="en-GB" dirty="0"/>
          </a:p>
        </p:txBody>
      </p:sp>
      <p:sp>
        <p:nvSpPr>
          <p:cNvPr id="14" name="Slide Number Placeholder 3">
            <a:extLst>
              <a:ext uri="{FF2B5EF4-FFF2-40B4-BE49-F238E27FC236}">
                <a16:creationId xmlns="" xmlns:a16="http://schemas.microsoft.com/office/drawing/2014/main" id="{7911CBF6-61CF-AE45-9D1D-45F0D90515E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 xmlns:a16="http://schemas.microsoft.com/office/drawing/2014/main" id="{FDA07934-685E-4245-B833-56D2567B8EF2}"/>
              </a:ext>
            </a:extLst>
          </p:cNvPr>
          <p:cNvSpPr>
            <a:spLocks noGrp="1"/>
          </p:cNvSpPr>
          <p:nvPr>
            <p:ph type="ftr" sz="quarter" idx="17"/>
          </p:nvPr>
        </p:nvSpPr>
        <p:spPr/>
        <p:txBody>
          <a:body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EF69EA9E-370C-6F4C-B876-8FAF992E603C}"/>
              </a:ext>
            </a:extLst>
          </p:cNvPr>
          <p:cNvSpPr>
            <a:spLocks noGrp="1"/>
          </p:cNvSpPr>
          <p:nvPr>
            <p:ph type="dt" sz="half" idx="18"/>
          </p:nvPr>
        </p:nvSpPr>
        <p:spPr/>
        <p:txBody>
          <a:bodyPr/>
          <a:lstStyle/>
          <a:p>
            <a:fld id="{2708AC9B-99B8-9944-9B50-7FD1B236E8DA}" type="datetime8">
              <a:rPr lang="en-GB" smtClean="0"/>
              <a:t>05/05/2021 11:03</a:t>
            </a:fld>
            <a:endParaRPr lang="en-GB" dirty="0"/>
          </a:p>
        </p:txBody>
      </p:sp>
    </p:spTree>
    <p:extLst>
      <p:ext uri="{BB962C8B-B14F-4D97-AF65-F5344CB8AC3E}">
        <p14:creationId xmlns:p14="http://schemas.microsoft.com/office/powerpoint/2010/main" val="2473420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6448"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Picture Placeholder 4">
            <a:extLst>
              <a:ext uri="{FF2B5EF4-FFF2-40B4-BE49-F238E27FC236}">
                <a16:creationId xmlns="" xmlns:a16="http://schemas.microsoft.com/office/drawing/2014/main" id="{46C904F7-0F2F-46DC-BA66-0D68CDFECEFE}"/>
              </a:ext>
            </a:extLst>
          </p:cNvPr>
          <p:cNvSpPr>
            <a:spLocks noGrp="1"/>
          </p:cNvSpPr>
          <p:nvPr>
            <p:ph type="pic" sz="quarter" idx="17"/>
          </p:nvPr>
        </p:nvSpPr>
        <p:spPr>
          <a:xfrm>
            <a:off x="6079939" y="0"/>
            <a:ext cx="3040156" cy="2016000"/>
          </a:xfrm>
          <a:solidFill>
            <a:schemeClr val="bg1">
              <a:lumMod val="85000"/>
            </a:schemeClr>
          </a:solidFill>
        </p:spPr>
        <p:txBody>
          <a:bodyPr/>
          <a:lstStyle>
            <a:lvl1pPr>
              <a:defRPr b="0"/>
            </a:lvl1pPr>
          </a:lstStyle>
          <a:p>
            <a:r>
              <a:rPr lang="en-US" dirty="0" smtClean="0"/>
              <a:t>Click icon to add picture</a:t>
            </a:r>
            <a:endParaRPr lang="en-GB" dirty="0"/>
          </a:p>
        </p:txBody>
      </p:sp>
      <p:sp>
        <p:nvSpPr>
          <p:cNvPr id="14" name="Picture Placeholder 4">
            <a:extLst>
              <a:ext uri="{FF2B5EF4-FFF2-40B4-BE49-F238E27FC236}">
                <a16:creationId xmlns="" xmlns:a16="http://schemas.microsoft.com/office/drawing/2014/main" id="{1CA9665E-123B-4D3C-9EDE-EB2A0CF3CDED}"/>
              </a:ext>
            </a:extLst>
          </p:cNvPr>
          <p:cNvSpPr>
            <a:spLocks noGrp="1"/>
          </p:cNvSpPr>
          <p:nvPr>
            <p:ph type="pic" sz="quarter" idx="18"/>
          </p:nvPr>
        </p:nvSpPr>
        <p:spPr>
          <a:xfrm>
            <a:off x="9120094" y="0"/>
            <a:ext cx="3040156" cy="2016000"/>
          </a:xfrm>
          <a:solidFill>
            <a:schemeClr val="bg1">
              <a:lumMod val="95000"/>
            </a:schemeClr>
          </a:solidFill>
        </p:spPr>
        <p:txBody>
          <a:bodyPr/>
          <a:lstStyle>
            <a:lvl1pPr>
              <a:defRPr b="0"/>
            </a:lvl1pPr>
          </a:lstStyle>
          <a:p>
            <a:r>
              <a:rPr lang="en-US" dirty="0" smtClean="0"/>
              <a:t>Click icon to add picture</a:t>
            </a:r>
            <a:endParaRPr lang="en-GB" dirty="0"/>
          </a:p>
        </p:txBody>
      </p:sp>
      <p:sp>
        <p:nvSpPr>
          <p:cNvPr id="16" name="Slide Number Placeholder 3">
            <a:extLst>
              <a:ext uri="{FF2B5EF4-FFF2-40B4-BE49-F238E27FC236}">
                <a16:creationId xmlns="" xmlns:a16="http://schemas.microsoft.com/office/drawing/2014/main" id="{4BAC3B3D-2C97-984F-BD8D-5650480CAB17}"/>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 xmlns:a16="http://schemas.microsoft.com/office/drawing/2014/main" id="{5D3A536E-BB8E-494C-8E45-044DF9430B43}"/>
              </a:ext>
            </a:extLst>
          </p:cNvPr>
          <p:cNvSpPr>
            <a:spLocks noGrp="1"/>
          </p:cNvSpPr>
          <p:nvPr>
            <p:ph type="ftr" sz="quarter" idx="19"/>
          </p:nvPr>
        </p:nvSpPr>
        <p:spPr/>
        <p:txBody>
          <a:body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D2DFC9CA-EB31-3B4B-8FDB-D8DEBFF15ED6}"/>
              </a:ext>
            </a:extLst>
          </p:cNvPr>
          <p:cNvSpPr>
            <a:spLocks noGrp="1"/>
          </p:cNvSpPr>
          <p:nvPr>
            <p:ph type="dt" sz="half" idx="20"/>
          </p:nvPr>
        </p:nvSpPr>
        <p:spPr/>
        <p:txBody>
          <a:bodyPr/>
          <a:lstStyle/>
          <a:p>
            <a:fld id="{E9684784-F41D-5C47-AFBB-5C55C938AF8E}" type="datetime8">
              <a:rPr lang="en-GB" smtClean="0"/>
              <a:t>05/05/2021 11:03</a:t>
            </a:fld>
            <a:endParaRPr lang="en-GB" dirty="0"/>
          </a:p>
        </p:txBody>
      </p:sp>
      <p:sp>
        <p:nvSpPr>
          <p:cNvPr id="18" name="Picture Placeholder 4">
            <a:extLst>
              <a:ext uri="{FF2B5EF4-FFF2-40B4-BE49-F238E27FC236}">
                <a16:creationId xmlns="" xmlns:a16="http://schemas.microsoft.com/office/drawing/2014/main" id="{C379B7ED-0A6A-704C-931C-E88E0E2B8F04}"/>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dirty="0" smtClean="0"/>
              <a:t>Click icon to add picture</a:t>
            </a:r>
            <a:endParaRPr lang="en-GB" dirty="0"/>
          </a:p>
        </p:txBody>
      </p:sp>
      <p:sp>
        <p:nvSpPr>
          <p:cNvPr id="19" name="Picture Placeholder 4">
            <a:extLst>
              <a:ext uri="{FF2B5EF4-FFF2-40B4-BE49-F238E27FC236}">
                <a16:creationId xmlns="" xmlns:a16="http://schemas.microsoft.com/office/drawing/2014/main" id="{7E87C964-DC43-8145-9F43-8D1173C02199}"/>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dirty="0" smtClean="0"/>
              <a:t>Click icon to add picture</a:t>
            </a:r>
            <a:endParaRPr lang="en-GB" dirty="0"/>
          </a:p>
        </p:txBody>
      </p:sp>
      <p:sp>
        <p:nvSpPr>
          <p:cNvPr id="20" name="Picture Placeholder 4">
            <a:extLst>
              <a:ext uri="{FF2B5EF4-FFF2-40B4-BE49-F238E27FC236}">
                <a16:creationId xmlns="" xmlns:a16="http://schemas.microsoft.com/office/drawing/2014/main" id="{2CEAE3CE-5EB5-4543-8D42-107CBAFDF2D2}"/>
              </a:ext>
            </a:extLst>
          </p:cNvPr>
          <p:cNvSpPr>
            <a:spLocks noGrp="1"/>
          </p:cNvSpPr>
          <p:nvPr>
            <p:ph type="pic" sz="quarter" idx="15"/>
          </p:nvPr>
        </p:nvSpPr>
        <p:spPr>
          <a:xfrm>
            <a:off x="6080124" y="4068341"/>
            <a:ext cx="3040156" cy="2034240"/>
          </a:xfrm>
          <a:solidFill>
            <a:schemeClr val="bg1">
              <a:lumMod val="85000"/>
            </a:schemeClr>
          </a:solidFill>
        </p:spPr>
        <p:txBody>
          <a:bodyPr/>
          <a:lstStyle>
            <a:lvl1pPr>
              <a:defRPr b="0"/>
            </a:lvl1pPr>
          </a:lstStyle>
          <a:p>
            <a:r>
              <a:rPr lang="en-US" dirty="0" smtClean="0"/>
              <a:t>Click icon to add picture</a:t>
            </a:r>
            <a:endParaRPr lang="en-GB" dirty="0"/>
          </a:p>
        </p:txBody>
      </p:sp>
      <p:sp>
        <p:nvSpPr>
          <p:cNvPr id="21" name="Picture Placeholder 4">
            <a:extLst>
              <a:ext uri="{FF2B5EF4-FFF2-40B4-BE49-F238E27FC236}">
                <a16:creationId xmlns="" xmlns:a16="http://schemas.microsoft.com/office/drawing/2014/main" id="{4C5C70DC-7563-644F-B3B4-A67D7A5FDD9C}"/>
              </a:ext>
            </a:extLst>
          </p:cNvPr>
          <p:cNvSpPr>
            <a:spLocks noGrp="1"/>
          </p:cNvSpPr>
          <p:nvPr>
            <p:ph type="pic" sz="quarter" idx="16"/>
          </p:nvPr>
        </p:nvSpPr>
        <p:spPr>
          <a:xfrm>
            <a:off x="9120280" y="4068341"/>
            <a:ext cx="3040156" cy="2034240"/>
          </a:xfrm>
          <a:solidFill>
            <a:schemeClr val="bg1">
              <a:lumMod val="95000"/>
            </a:schemeClr>
          </a:solidFill>
        </p:spPr>
        <p:txBody>
          <a:bodyPr/>
          <a:lstStyle>
            <a:lvl1pPr>
              <a:defRPr b="0"/>
            </a:lvl1pPr>
          </a:lstStyle>
          <a:p>
            <a:r>
              <a:rPr lang="en-US" dirty="0" smtClean="0"/>
              <a:t>Click icon to add picture</a:t>
            </a:r>
            <a:endParaRPr lang="en-GB" dirty="0"/>
          </a:p>
        </p:txBody>
      </p:sp>
    </p:spTree>
    <p:extLst>
      <p:ext uri="{BB962C8B-B14F-4D97-AF65-F5344CB8AC3E}">
        <p14:creationId xmlns:p14="http://schemas.microsoft.com/office/powerpoint/2010/main" val="1287760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461A7C17-1FCA-458C-A9D5-EB02358F0E8D}"/>
              </a:ext>
            </a:extLst>
          </p:cNvPr>
          <p:cNvSpPr>
            <a:spLocks noGrp="1"/>
          </p:cNvSpPr>
          <p:nvPr>
            <p:ph type="pic" sz="quarter" idx="13"/>
          </p:nvPr>
        </p:nvSpPr>
        <p:spPr>
          <a:xfrm>
            <a:off x="-1" y="-1"/>
            <a:ext cx="12160623" cy="6102582"/>
          </a:xfrm>
          <a:solidFill>
            <a:schemeClr val="bg1">
              <a:lumMod val="95000"/>
            </a:schemeClr>
          </a:solidFill>
        </p:spPr>
        <p:txBody>
          <a:bodyPr lIns="108000" tIns="108000"/>
          <a:lstStyle>
            <a:lvl1pPr>
              <a:defRPr b="0"/>
            </a:lvl1pPr>
          </a:lstStyle>
          <a:p>
            <a:r>
              <a:rPr lang="en-US" dirty="0" smtClean="0"/>
              <a:t>Click icon to add picture</a:t>
            </a:r>
            <a:endParaRPr lang="en-GB" dirty="0"/>
          </a:p>
        </p:txBody>
      </p:sp>
      <p:sp>
        <p:nvSpPr>
          <p:cNvPr id="9" name="Slide Number Placeholder 3">
            <a:extLst>
              <a:ext uri="{FF2B5EF4-FFF2-40B4-BE49-F238E27FC236}">
                <a16:creationId xmlns="" xmlns:a16="http://schemas.microsoft.com/office/drawing/2014/main" id="{91F8E359-4E11-0346-8EDA-B01AFB83695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 xmlns:a16="http://schemas.microsoft.com/office/drawing/2014/main" id="{2D7E07E3-ACF6-2E47-A79A-89E873FFEEF8}"/>
              </a:ext>
            </a:extLst>
          </p:cNvPr>
          <p:cNvSpPr>
            <a:spLocks noGrp="1"/>
          </p:cNvSpPr>
          <p:nvPr>
            <p:ph type="ftr" sz="quarter" idx="14"/>
          </p:nvPr>
        </p:nvSpPr>
        <p:spPr/>
        <p:txBody>
          <a:bodyPr/>
          <a:lstStyle/>
          <a:p>
            <a:r>
              <a:rPr lang="en-GB" dirty="0"/>
              <a:t>Security classification. Published version. Owner's name.</a:t>
            </a:r>
          </a:p>
        </p:txBody>
      </p:sp>
      <p:sp>
        <p:nvSpPr>
          <p:cNvPr id="3" name="Date Placeholder 2">
            <a:extLst>
              <a:ext uri="{FF2B5EF4-FFF2-40B4-BE49-F238E27FC236}">
                <a16:creationId xmlns="" xmlns:a16="http://schemas.microsoft.com/office/drawing/2014/main" id="{3C610F19-0BB1-D24F-BBBA-1FA75BE50ECD}"/>
              </a:ext>
            </a:extLst>
          </p:cNvPr>
          <p:cNvSpPr>
            <a:spLocks noGrp="1"/>
          </p:cNvSpPr>
          <p:nvPr>
            <p:ph type="dt" sz="half" idx="15"/>
          </p:nvPr>
        </p:nvSpPr>
        <p:spPr/>
        <p:txBody>
          <a:bodyPr/>
          <a:lstStyle/>
          <a:p>
            <a:fld id="{D9F44B3C-8FDE-F741-A126-60192D727799}" type="datetime8">
              <a:rPr lang="en-GB" smtClean="0"/>
              <a:t>05/05/2021 11:03</a:t>
            </a:fld>
            <a:endParaRPr lang="en-GB" dirty="0"/>
          </a:p>
        </p:txBody>
      </p:sp>
    </p:spTree>
    <p:extLst>
      <p:ext uri="{BB962C8B-B14F-4D97-AF65-F5344CB8AC3E}">
        <p14:creationId xmlns:p14="http://schemas.microsoft.com/office/powerpoint/2010/main" val="2526867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full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6" name="Picture Placeholder 6">
            <a:extLst>
              <a:ext uri="{FF2B5EF4-FFF2-40B4-BE49-F238E27FC236}">
                <a16:creationId xmlns="" xmlns:a16="http://schemas.microsoft.com/office/drawing/2014/main" id="{77C8F708-C845-439A-92CC-54BE77525098}"/>
              </a:ext>
            </a:extLst>
          </p:cNvPr>
          <p:cNvSpPr>
            <a:spLocks noGrp="1"/>
          </p:cNvSpPr>
          <p:nvPr>
            <p:ph type="pic" sz="quarter" idx="13"/>
          </p:nvPr>
        </p:nvSpPr>
        <p:spPr>
          <a:xfrm>
            <a:off x="-1" y="1476001"/>
            <a:ext cx="12160623" cy="4626581"/>
          </a:xfrm>
          <a:solidFill>
            <a:schemeClr val="bg1">
              <a:lumMod val="95000"/>
            </a:schemeClr>
          </a:solidFill>
        </p:spPr>
        <p:txBody>
          <a:bodyPr lIns="108000" tIns="108000"/>
          <a:lstStyle>
            <a:lvl1pPr>
              <a:defRPr b="0"/>
            </a:lvl1pPr>
          </a:lstStyle>
          <a:p>
            <a:r>
              <a:rPr lang="en-US" dirty="0" smtClean="0"/>
              <a:t>Click icon to add picture</a:t>
            </a:r>
            <a:endParaRPr lang="en-GB" dirty="0"/>
          </a:p>
        </p:txBody>
      </p:sp>
      <p:sp>
        <p:nvSpPr>
          <p:cNvPr id="8" name="Slide Number Placeholder 3">
            <a:extLst>
              <a:ext uri="{FF2B5EF4-FFF2-40B4-BE49-F238E27FC236}">
                <a16:creationId xmlns="" xmlns:a16="http://schemas.microsoft.com/office/drawing/2014/main" id="{4756E21D-1E4B-3440-8373-00317E10ADF4}"/>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 xmlns:a16="http://schemas.microsoft.com/office/drawing/2014/main" id="{0E1B1A90-3574-C34C-81A6-72A232878A55}"/>
              </a:ext>
            </a:extLst>
          </p:cNvPr>
          <p:cNvSpPr>
            <a:spLocks noGrp="1"/>
          </p:cNvSpPr>
          <p:nvPr>
            <p:ph type="ftr" sz="quarter" idx="14"/>
          </p:nvPr>
        </p:nvSpPr>
        <p:spPr/>
        <p:txBody>
          <a:bodyPr/>
          <a:lstStyle/>
          <a:p>
            <a:r>
              <a:rPr lang="en-GB" dirty="0"/>
              <a:t>Security classification. Published version. Owner's name.</a:t>
            </a:r>
          </a:p>
        </p:txBody>
      </p:sp>
      <p:sp>
        <p:nvSpPr>
          <p:cNvPr id="4" name="Date Placeholder 3">
            <a:extLst>
              <a:ext uri="{FF2B5EF4-FFF2-40B4-BE49-F238E27FC236}">
                <a16:creationId xmlns="" xmlns:a16="http://schemas.microsoft.com/office/drawing/2014/main" id="{2033B244-CE3E-B64C-B070-DFAB24069508}"/>
              </a:ext>
            </a:extLst>
          </p:cNvPr>
          <p:cNvSpPr>
            <a:spLocks noGrp="1"/>
          </p:cNvSpPr>
          <p:nvPr>
            <p:ph type="dt" sz="half" idx="15"/>
          </p:nvPr>
        </p:nvSpPr>
        <p:spPr/>
        <p:txBody>
          <a:bodyPr/>
          <a:lstStyle/>
          <a:p>
            <a:fld id="{21368B80-88E0-FE44-80E8-62C3E3F0613E}" type="datetime8">
              <a:rPr lang="en-GB" smtClean="0"/>
              <a:t>05/05/2021 11:03</a:t>
            </a:fld>
            <a:endParaRPr lang="en-GB" dirty="0"/>
          </a:p>
        </p:txBody>
      </p:sp>
    </p:spTree>
    <p:extLst>
      <p:ext uri="{BB962C8B-B14F-4D97-AF65-F5344CB8AC3E}">
        <p14:creationId xmlns:p14="http://schemas.microsoft.com/office/powerpoint/2010/main" val="147367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665" y="2016000"/>
            <a:ext cx="5579377" cy="900000"/>
          </a:xfrm>
        </p:spPr>
        <p:txBody>
          <a:bodyPr/>
          <a:lstStyle>
            <a:lvl1pPr algn="l">
              <a:lnSpc>
                <a:spcPct val="85000"/>
              </a:lnSpc>
              <a:defRPr sz="3179" b="1" i="0">
                <a:solidFill>
                  <a:schemeClr val="bg1"/>
                </a:solidFill>
                <a:latin typeface="Century Gothic" panose="020B0502020202020204" pitchFamily="34" charset="0"/>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357665" y="2988001"/>
            <a:ext cx="5579377" cy="718167"/>
          </a:xfrm>
        </p:spPr>
        <p:txBody>
          <a:bodyPr/>
          <a:lstStyle>
            <a:lvl1pPr marL="0" indent="0" algn="l">
              <a:lnSpc>
                <a:spcPct val="100000"/>
              </a:lnSpc>
              <a:buNone/>
              <a:defRPr sz="2384" b="1" i="0">
                <a:solidFill>
                  <a:schemeClr val="bg1"/>
                </a:solidFill>
                <a:latin typeface="Century Gothic" panose="020B0502020202020204" pitchFamily="34" charset="0"/>
              </a:defRPr>
            </a:lvl1pPr>
            <a:lvl2pPr marL="453093" indent="0" algn="ctr">
              <a:buNone/>
              <a:defRPr>
                <a:solidFill>
                  <a:schemeClr val="tx1">
                    <a:tint val="75000"/>
                  </a:schemeClr>
                </a:solidFill>
              </a:defRPr>
            </a:lvl2pPr>
            <a:lvl3pPr marL="906185" indent="0" algn="ctr">
              <a:buNone/>
              <a:defRPr>
                <a:solidFill>
                  <a:schemeClr val="tx1">
                    <a:tint val="75000"/>
                  </a:schemeClr>
                </a:solidFill>
              </a:defRPr>
            </a:lvl3pPr>
            <a:lvl4pPr marL="1359278" indent="0" algn="ctr">
              <a:buNone/>
              <a:defRPr>
                <a:solidFill>
                  <a:schemeClr val="tx1">
                    <a:tint val="75000"/>
                  </a:schemeClr>
                </a:solidFill>
              </a:defRPr>
            </a:lvl4pPr>
            <a:lvl5pPr marL="1812371" indent="0" algn="ctr">
              <a:buNone/>
              <a:defRPr>
                <a:solidFill>
                  <a:schemeClr val="tx1">
                    <a:tint val="75000"/>
                  </a:schemeClr>
                </a:solidFill>
              </a:defRPr>
            </a:lvl5pPr>
            <a:lvl6pPr marL="2265463" indent="0" algn="ctr">
              <a:buNone/>
              <a:defRPr>
                <a:solidFill>
                  <a:schemeClr val="tx1">
                    <a:tint val="75000"/>
                  </a:schemeClr>
                </a:solidFill>
              </a:defRPr>
            </a:lvl6pPr>
            <a:lvl7pPr marL="2718556" indent="0" algn="ctr">
              <a:buNone/>
              <a:defRPr>
                <a:solidFill>
                  <a:schemeClr val="tx1">
                    <a:tint val="75000"/>
                  </a:schemeClr>
                </a:solidFill>
              </a:defRPr>
            </a:lvl7pPr>
            <a:lvl8pPr marL="3171648" indent="0" algn="ctr">
              <a:buNone/>
              <a:defRPr>
                <a:solidFill>
                  <a:schemeClr val="tx1">
                    <a:tint val="75000"/>
                  </a:schemeClr>
                </a:solidFill>
              </a:defRPr>
            </a:lvl8pPr>
            <a:lvl9pPr marL="3624741" indent="0" algn="ctr">
              <a:buNone/>
              <a:defRPr>
                <a:solidFill>
                  <a:schemeClr val="tx1">
                    <a:tint val="75000"/>
                  </a:schemeClr>
                </a:solidFill>
              </a:defRPr>
            </a:lvl9pPr>
          </a:lstStyle>
          <a:p>
            <a:r>
              <a:rPr lang="en-US" dirty="0"/>
              <a:t>Click to edit Master date style</a:t>
            </a:r>
            <a:endParaRPr lang="en-GB" dirty="0"/>
          </a:p>
        </p:txBody>
      </p:sp>
      <p:sp>
        <p:nvSpPr>
          <p:cNvPr id="5" name="Footer Placeholder 4">
            <a:extLst>
              <a:ext uri="{FF2B5EF4-FFF2-40B4-BE49-F238E27FC236}">
                <a16:creationId xmlns="" xmlns:a16="http://schemas.microsoft.com/office/drawing/2014/main" id="{255FFE57-5E03-4A9F-8E0E-56AEDAB98630}"/>
              </a:ext>
            </a:extLst>
          </p:cNvPr>
          <p:cNvSpPr>
            <a:spLocks noGrp="1"/>
          </p:cNvSpPr>
          <p:nvPr>
            <p:ph type="ftr" sz="quarter" idx="13"/>
          </p:nvPr>
        </p:nvSpPr>
        <p:spPr>
          <a:xfrm>
            <a:off x="7081699" y="6318000"/>
            <a:ext cx="3576654" cy="262800"/>
          </a:xfrm>
          <a:prstGeom prst="rect">
            <a:avLst/>
          </a:prstGeom>
        </p:spPr>
        <p:txBody>
          <a:bodyPr/>
          <a:lstStyle/>
          <a:p>
            <a:r>
              <a:rPr lang="en-GB" dirty="0"/>
              <a:t>SECURITY CLASSIFICATION. PUBLISHED VERSION. OWNER'S NAME.</a:t>
            </a:r>
          </a:p>
        </p:txBody>
      </p:sp>
      <p:sp>
        <p:nvSpPr>
          <p:cNvPr id="11" name="Rectangle 10">
            <a:extLst>
              <a:ext uri="{FF2B5EF4-FFF2-40B4-BE49-F238E27FC236}">
                <a16:creationId xmlns="" xmlns:a16="http://schemas.microsoft.com/office/drawing/2014/main" id="{CCDDEE7E-2489-464D-B7CA-5828573183EA}"/>
              </a:ext>
            </a:extLst>
          </p:cNvPr>
          <p:cNvSpPr/>
          <p:nvPr userDrawn="1"/>
        </p:nvSpPr>
        <p:spPr>
          <a:xfrm>
            <a:off x="11087626" y="6192000"/>
            <a:ext cx="858397"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847" tIns="45424" rIns="90847" bIns="45424" numCol="1" spcCol="0" rtlCol="0" fromWordArt="0" anchor="ctr" anchorCtr="0" forceAA="0" compatLnSpc="1">
            <a:prstTxWarp prst="textNoShape">
              <a:avLst/>
            </a:prstTxWarp>
            <a:noAutofit/>
          </a:bodyPr>
          <a:lstStyle/>
          <a:p>
            <a:pPr algn="ctr"/>
            <a:endParaRPr lang="en-GB" sz="1788" dirty="0"/>
          </a:p>
        </p:txBody>
      </p:sp>
      <p:sp>
        <p:nvSpPr>
          <p:cNvPr id="8" name="Picture Placeholder 7">
            <a:extLst>
              <a:ext uri="{FF2B5EF4-FFF2-40B4-BE49-F238E27FC236}">
                <a16:creationId xmlns="" xmlns:a16="http://schemas.microsoft.com/office/drawing/2014/main" id="{A7BEA481-AFB0-401E-BA9B-EB82B4E16FBA}"/>
              </a:ext>
            </a:extLst>
          </p:cNvPr>
          <p:cNvSpPr>
            <a:spLocks noGrp="1"/>
          </p:cNvSpPr>
          <p:nvPr>
            <p:ph type="pic" sz="quarter" idx="14"/>
          </p:nvPr>
        </p:nvSpPr>
        <p:spPr>
          <a:xfrm>
            <a:off x="6080311" y="0"/>
            <a:ext cx="6080311" cy="6840000"/>
          </a:xfrm>
          <a:solidFill>
            <a:schemeClr val="bg1">
              <a:lumMod val="95000"/>
            </a:schemeClr>
          </a:solidFill>
        </p:spPr>
        <p:txBody>
          <a:bodyPr/>
          <a:lstStyle>
            <a:lvl1pPr>
              <a:defRPr b="0"/>
            </a:lvl1pPr>
          </a:lstStyle>
          <a:p>
            <a:r>
              <a:rPr lang="en-US" dirty="0" smtClean="0"/>
              <a:t>Click icon to add picture</a:t>
            </a:r>
            <a:endParaRPr lang="en-GB" dirty="0"/>
          </a:p>
        </p:txBody>
      </p:sp>
      <p:sp>
        <p:nvSpPr>
          <p:cNvPr id="6" name="Date Placeholder 5">
            <a:extLst>
              <a:ext uri="{FF2B5EF4-FFF2-40B4-BE49-F238E27FC236}">
                <a16:creationId xmlns="" xmlns:a16="http://schemas.microsoft.com/office/drawing/2014/main" id="{588D5D96-F008-F346-901C-B48B035BAB7A}"/>
              </a:ext>
            </a:extLst>
          </p:cNvPr>
          <p:cNvSpPr>
            <a:spLocks noGrp="1"/>
          </p:cNvSpPr>
          <p:nvPr>
            <p:ph type="dt" sz="half" idx="16"/>
          </p:nvPr>
        </p:nvSpPr>
        <p:spPr/>
        <p:txBody>
          <a:bodyPr/>
          <a:lstStyle>
            <a:lvl1pPr>
              <a:defRPr>
                <a:solidFill>
                  <a:schemeClr val="bg1"/>
                </a:solidFill>
              </a:defRPr>
            </a:lvl1pPr>
          </a:lstStyle>
          <a:p>
            <a:fld id="{A0E618AD-EEE3-1B4E-801B-57908FEC0D19}" type="datetime8">
              <a:rPr lang="en-GB" smtClean="0"/>
              <a:t>05/05/2021 11:03</a:t>
            </a:fld>
            <a:endParaRPr lang="en-GB" dirty="0"/>
          </a:p>
        </p:txBody>
      </p:sp>
      <p:sp>
        <p:nvSpPr>
          <p:cNvPr id="10" name="Slide Number Placeholder 3">
            <a:extLst>
              <a:ext uri="{FF2B5EF4-FFF2-40B4-BE49-F238E27FC236}">
                <a16:creationId xmlns="" xmlns:a16="http://schemas.microsoft.com/office/drawing/2014/main" id="{0F029A75-5C13-1C42-8DFF-291E48E64BAD}"/>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pic>
        <p:nvPicPr>
          <p:cNvPr id="12" name="Picture 11">
            <a:extLst>
              <a:ext uri="{FF2B5EF4-FFF2-40B4-BE49-F238E27FC236}">
                <a16:creationId xmlns="" xmlns:a16="http://schemas.microsoft.com/office/drawing/2014/main" id="{79EAEB30-E26A-BF46-9AD3-4E1CAC5184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842" y="395933"/>
            <a:ext cx="2194891" cy="608856"/>
          </a:xfrm>
          <a:prstGeom prst="rect">
            <a:avLst/>
          </a:prstGeom>
        </p:spPr>
      </p:pic>
    </p:spTree>
    <p:extLst>
      <p:ext uri="{BB962C8B-B14F-4D97-AF65-F5344CB8AC3E}">
        <p14:creationId xmlns:p14="http://schemas.microsoft.com/office/powerpoint/2010/main" val="1803893056"/>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2 larg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6" name="Picture Placeholder 6">
            <a:extLst>
              <a:ext uri="{FF2B5EF4-FFF2-40B4-BE49-F238E27FC236}">
                <a16:creationId xmlns="" xmlns:a16="http://schemas.microsoft.com/office/drawing/2014/main" id="{77C8F708-C845-439A-92CC-54BE77525098}"/>
              </a:ext>
            </a:extLst>
          </p:cNvPr>
          <p:cNvSpPr>
            <a:spLocks noGrp="1"/>
          </p:cNvSpPr>
          <p:nvPr>
            <p:ph type="pic" sz="quarter" idx="13"/>
          </p:nvPr>
        </p:nvSpPr>
        <p:spPr>
          <a:xfrm>
            <a:off x="-1" y="1476001"/>
            <a:ext cx="6080311" cy="4626581"/>
          </a:xfrm>
          <a:solidFill>
            <a:schemeClr val="bg1">
              <a:lumMod val="95000"/>
            </a:schemeClr>
          </a:solidFill>
        </p:spPr>
        <p:txBody>
          <a:bodyPr lIns="108000" tIns="108000"/>
          <a:lstStyle>
            <a:lvl1pPr>
              <a:defRPr b="0"/>
            </a:lvl1pPr>
          </a:lstStyle>
          <a:p>
            <a:r>
              <a:rPr lang="en-US" dirty="0" smtClean="0"/>
              <a:t>Click icon to add picture</a:t>
            </a:r>
            <a:endParaRPr lang="en-GB" dirty="0"/>
          </a:p>
        </p:txBody>
      </p:sp>
      <p:sp>
        <p:nvSpPr>
          <p:cNvPr id="7" name="Picture Placeholder 6">
            <a:extLst>
              <a:ext uri="{FF2B5EF4-FFF2-40B4-BE49-F238E27FC236}">
                <a16:creationId xmlns="" xmlns:a16="http://schemas.microsoft.com/office/drawing/2014/main" id="{FA139E5E-A22B-4F21-B007-3DE51F648135}"/>
              </a:ext>
            </a:extLst>
          </p:cNvPr>
          <p:cNvSpPr>
            <a:spLocks noGrp="1"/>
          </p:cNvSpPr>
          <p:nvPr>
            <p:ph type="pic" sz="quarter" idx="14"/>
          </p:nvPr>
        </p:nvSpPr>
        <p:spPr>
          <a:xfrm>
            <a:off x="6079939" y="1476001"/>
            <a:ext cx="6080311" cy="4626581"/>
          </a:xfrm>
          <a:solidFill>
            <a:schemeClr val="bg1">
              <a:lumMod val="85000"/>
            </a:schemeClr>
          </a:solidFill>
        </p:spPr>
        <p:txBody>
          <a:bodyPr lIns="108000" tIns="108000"/>
          <a:lstStyle>
            <a:lvl1pPr>
              <a:defRPr b="0"/>
            </a:lvl1pPr>
          </a:lstStyle>
          <a:p>
            <a:r>
              <a:rPr lang="en-US" dirty="0" smtClean="0"/>
              <a:t>Click icon to add picture</a:t>
            </a:r>
            <a:endParaRPr lang="en-GB" dirty="0"/>
          </a:p>
        </p:txBody>
      </p:sp>
      <p:sp>
        <p:nvSpPr>
          <p:cNvPr id="9" name="Slide Number Placeholder 3">
            <a:extLst>
              <a:ext uri="{FF2B5EF4-FFF2-40B4-BE49-F238E27FC236}">
                <a16:creationId xmlns="" xmlns:a16="http://schemas.microsoft.com/office/drawing/2014/main" id="{2289E0EB-215A-DA44-95C8-18D2200800D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 xmlns:a16="http://schemas.microsoft.com/office/drawing/2014/main" id="{0D94B8D3-8F91-2449-928A-5C78907E1DE5}"/>
              </a:ext>
            </a:extLst>
          </p:cNvPr>
          <p:cNvSpPr>
            <a:spLocks noGrp="1"/>
          </p:cNvSpPr>
          <p:nvPr>
            <p:ph type="ftr" sz="quarter" idx="15"/>
          </p:nvPr>
        </p:nvSpPr>
        <p:spPr/>
        <p:txBody>
          <a:bodyPr/>
          <a:lstStyle/>
          <a:p>
            <a:r>
              <a:rPr lang="en-GB" dirty="0"/>
              <a:t>Security classification. Published version. Owner's name.</a:t>
            </a:r>
          </a:p>
        </p:txBody>
      </p:sp>
      <p:sp>
        <p:nvSpPr>
          <p:cNvPr id="4" name="Date Placeholder 3">
            <a:extLst>
              <a:ext uri="{FF2B5EF4-FFF2-40B4-BE49-F238E27FC236}">
                <a16:creationId xmlns="" xmlns:a16="http://schemas.microsoft.com/office/drawing/2014/main" id="{D5C9E27D-8FAE-CE4D-B0B6-876DC20E0F4F}"/>
              </a:ext>
            </a:extLst>
          </p:cNvPr>
          <p:cNvSpPr>
            <a:spLocks noGrp="1"/>
          </p:cNvSpPr>
          <p:nvPr>
            <p:ph type="dt" sz="half" idx="16"/>
          </p:nvPr>
        </p:nvSpPr>
        <p:spPr/>
        <p:txBody>
          <a:bodyPr/>
          <a:lstStyle/>
          <a:p>
            <a:fld id="{643B58A0-310E-1D4F-AD6A-1133D1C8D70F}" type="datetime8">
              <a:rPr lang="en-GB" smtClean="0"/>
              <a:t>05/05/2021 11:03</a:t>
            </a:fld>
            <a:endParaRPr lang="en-GB" dirty="0"/>
          </a:p>
        </p:txBody>
      </p:sp>
    </p:spTree>
    <p:extLst>
      <p:ext uri="{BB962C8B-B14F-4D97-AF65-F5344CB8AC3E}">
        <p14:creationId xmlns:p14="http://schemas.microsoft.com/office/powerpoint/2010/main" val="64355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Slide Number Placeholder 3">
            <a:extLst>
              <a:ext uri="{FF2B5EF4-FFF2-40B4-BE49-F238E27FC236}">
                <a16:creationId xmlns="" xmlns:a16="http://schemas.microsoft.com/office/drawing/2014/main" id="{845E0592-16A3-6C47-B3F4-79A4DADC8378}"/>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 xmlns:a16="http://schemas.microsoft.com/office/drawing/2014/main" id="{E09C3A19-1701-CB41-A94D-A971F4EFFEA3}"/>
              </a:ext>
            </a:extLst>
          </p:cNvPr>
          <p:cNvSpPr>
            <a:spLocks noGrp="1"/>
          </p:cNvSpPr>
          <p:nvPr>
            <p:ph type="ftr" sz="quarter" idx="13"/>
          </p:nvPr>
        </p:nvSpPr>
        <p:spPr/>
        <p:txBody>
          <a:bodyPr/>
          <a:lstStyle/>
          <a:p>
            <a:r>
              <a:rPr lang="en-GB" dirty="0"/>
              <a:t>Security classification. Published version. Owner's name.</a:t>
            </a:r>
          </a:p>
        </p:txBody>
      </p:sp>
      <p:sp>
        <p:nvSpPr>
          <p:cNvPr id="4" name="Date Placeholder 3">
            <a:extLst>
              <a:ext uri="{FF2B5EF4-FFF2-40B4-BE49-F238E27FC236}">
                <a16:creationId xmlns="" xmlns:a16="http://schemas.microsoft.com/office/drawing/2014/main" id="{C0B8CD5E-6DDE-F843-A2ED-735B3D5D1AD8}"/>
              </a:ext>
            </a:extLst>
          </p:cNvPr>
          <p:cNvSpPr>
            <a:spLocks noGrp="1"/>
          </p:cNvSpPr>
          <p:nvPr>
            <p:ph type="dt" sz="half" idx="14"/>
          </p:nvPr>
        </p:nvSpPr>
        <p:spPr/>
        <p:txBody>
          <a:bodyPr/>
          <a:lstStyle/>
          <a:p>
            <a:fld id="{6D624208-EA8E-EF41-B3CA-D8FA738CCB46}" type="datetime8">
              <a:rPr lang="en-GB" smtClean="0"/>
              <a:t>05/05/2021 11:03</a:t>
            </a:fld>
            <a:endParaRPr lang="en-GB" dirty="0"/>
          </a:p>
        </p:txBody>
      </p:sp>
    </p:spTree>
    <p:extLst>
      <p:ext uri="{BB962C8B-B14F-4D97-AF65-F5344CB8AC3E}">
        <p14:creationId xmlns:p14="http://schemas.microsoft.com/office/powerpoint/2010/main" val="702338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 xmlns:a16="http://schemas.microsoft.com/office/drawing/2014/main" id="{5E396691-2E15-1441-A233-0E4AEF822184}"/>
              </a:ext>
            </a:extLst>
          </p:cNvPr>
          <p:cNvSpPr>
            <a:spLocks noGrp="1"/>
          </p:cNvSpPr>
          <p:nvPr>
            <p:ph type="ftr" sz="quarter" idx="13"/>
          </p:nvPr>
        </p:nvSpPr>
        <p:spPr/>
        <p:txBody>
          <a:body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425052D3-6940-674E-A3F5-3E2F0C7B0466}"/>
              </a:ext>
            </a:extLst>
          </p:cNvPr>
          <p:cNvSpPr>
            <a:spLocks noGrp="1"/>
          </p:cNvSpPr>
          <p:nvPr>
            <p:ph type="dt" sz="half" idx="14"/>
          </p:nvPr>
        </p:nvSpPr>
        <p:spPr/>
        <p:txBody>
          <a:bodyPr/>
          <a:lstStyle/>
          <a:p>
            <a:fld id="{2DE87A84-C8C3-3F48-984D-B26B0DA8E6AE}" type="datetime8">
              <a:rPr lang="en-GB" smtClean="0"/>
              <a:t>05/05/2021 11:03</a:t>
            </a:fld>
            <a:endParaRPr lang="en-GB" dirty="0"/>
          </a:p>
        </p:txBody>
      </p:sp>
    </p:spTree>
    <p:extLst>
      <p:ext uri="{BB962C8B-B14F-4D97-AF65-F5344CB8AC3E}">
        <p14:creationId xmlns:p14="http://schemas.microsoft.com/office/powerpoint/2010/main" val="3780285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66ECA2DA-C317-CB40-89FE-CBD5A2339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11" name="TextBox 10">
            <a:extLst>
              <a:ext uri="{FF2B5EF4-FFF2-40B4-BE49-F238E27FC236}">
                <a16:creationId xmlns="" xmlns:a16="http://schemas.microsoft.com/office/drawing/2014/main" id="{D1B30074-3AA9-914C-AD7C-4672820CE5E3}"/>
              </a:ext>
            </a:extLst>
          </p:cNvPr>
          <p:cNvSpPr txBox="1"/>
          <p:nvPr userDrawn="1"/>
        </p:nvSpPr>
        <p:spPr>
          <a:xfrm>
            <a:off x="9868769" y="6316691"/>
            <a:ext cx="2145992" cy="261818"/>
          </a:xfrm>
          <a:prstGeom prst="rect">
            <a:avLst/>
          </a:prstGeom>
          <a:noFill/>
        </p:spPr>
        <p:txBody>
          <a:bodyPr wrap="square" lIns="0" tIns="0" rIns="0" bIns="0" rtlCol="0" anchor="b" anchorCtr="0">
            <a:noAutofit/>
          </a:bodyPr>
          <a:lstStyle/>
          <a:p>
            <a:r>
              <a:rPr lang="en-GB" sz="994" b="1" i="0" dirty="0">
                <a:solidFill>
                  <a:schemeClr val="bg1"/>
                </a:solidFill>
                <a:latin typeface="Century Gothic" panose="020B0502020202020204" pitchFamily="34" charset="0"/>
              </a:rPr>
              <a:t>© British Telecommunications plc</a:t>
            </a:r>
          </a:p>
        </p:txBody>
      </p:sp>
      <p:pic>
        <p:nvPicPr>
          <p:cNvPr id="5" name="Picture 4">
            <a:extLst>
              <a:ext uri="{FF2B5EF4-FFF2-40B4-BE49-F238E27FC236}">
                <a16:creationId xmlns="" xmlns:a16="http://schemas.microsoft.com/office/drawing/2014/main" id="{802D7899-6D90-784E-9BB3-4E6B9DF3D2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9111" y="2948413"/>
            <a:ext cx="3402028" cy="943712"/>
          </a:xfrm>
          <a:prstGeom prst="rect">
            <a:avLst/>
          </a:prstGeom>
        </p:spPr>
      </p:pic>
    </p:spTree>
    <p:extLst>
      <p:ext uri="{BB962C8B-B14F-4D97-AF65-F5344CB8AC3E}">
        <p14:creationId xmlns:p14="http://schemas.microsoft.com/office/powerpoint/2010/main" val="3695728816"/>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large text) (pink)">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48F0A9E4-24A8-CB48-803B-25B8742B5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50" cy="6840538"/>
          </a:xfrm>
          <a:prstGeom prst="rect">
            <a:avLst/>
          </a:prstGeom>
        </p:spPr>
      </p:pic>
      <p:sp>
        <p:nvSpPr>
          <p:cNvPr id="7" name="Title 1">
            <a:extLst>
              <a:ext uri="{FF2B5EF4-FFF2-40B4-BE49-F238E27FC236}">
                <a16:creationId xmlns="" xmlns:a16="http://schemas.microsoft.com/office/drawing/2014/main" id="{CFCE3314-74F0-4E41-80CD-73C5CBD2D1DF}"/>
              </a:ext>
            </a:extLst>
          </p:cNvPr>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 xmlns:a16="http://schemas.microsoft.com/office/drawing/2014/main" id="{02CA1E11-109B-8F45-95CA-FE3349CBF485}"/>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 xmlns:a16="http://schemas.microsoft.com/office/drawing/2014/main" id="{531640CA-4122-CC4F-A99D-FEBBD625CE2A}"/>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4" name="Date Placeholder 3">
            <a:extLst>
              <a:ext uri="{FF2B5EF4-FFF2-40B4-BE49-F238E27FC236}">
                <a16:creationId xmlns="" xmlns:a16="http://schemas.microsoft.com/office/drawing/2014/main" id="{E6023656-5DAB-9244-9981-C489DD93EE71}"/>
              </a:ext>
            </a:extLst>
          </p:cNvPr>
          <p:cNvSpPr>
            <a:spLocks noGrp="1"/>
          </p:cNvSpPr>
          <p:nvPr>
            <p:ph type="dt" sz="half" idx="14"/>
          </p:nvPr>
        </p:nvSpPr>
        <p:spPr/>
        <p:txBody>
          <a:bodyPr/>
          <a:lstStyle>
            <a:lvl1pPr>
              <a:defRPr>
                <a:solidFill>
                  <a:schemeClr val="bg1"/>
                </a:solidFill>
              </a:defRPr>
            </a:lvl1pPr>
          </a:lstStyle>
          <a:p>
            <a:fld id="{6EDBC1BF-584D-FE4B-992F-538F89A071CE}" type="datetime8">
              <a:rPr lang="en-GB" smtClean="0"/>
              <a:t>05/05/2021 11:03</a:t>
            </a:fld>
            <a:endParaRPr lang="en-GB" dirty="0"/>
          </a:p>
        </p:txBody>
      </p:sp>
      <p:pic>
        <p:nvPicPr>
          <p:cNvPr id="9" name="Picture 8">
            <a:extLst>
              <a:ext uri="{FF2B5EF4-FFF2-40B4-BE49-F238E27FC236}">
                <a16:creationId xmlns="" xmlns:a16="http://schemas.microsoft.com/office/drawing/2014/main" id="{AD01AB99-2603-7E48-8AA1-DF7768E620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31298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78D3200-2479-0B46-840C-F1CF4DA77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49" cy="6840538"/>
          </a:xfrm>
          <a:prstGeom prst="rect">
            <a:avLst/>
          </a:prstGeom>
        </p:spPr>
      </p:pic>
      <p:sp>
        <p:nvSpPr>
          <p:cNvPr id="2" name="Title 1"/>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Slide Number Placeholder 3">
            <a:extLst>
              <a:ext uri="{FF2B5EF4-FFF2-40B4-BE49-F238E27FC236}">
                <a16:creationId xmlns="" xmlns:a16="http://schemas.microsoft.com/office/drawing/2014/main" id="{6CBC731C-682B-904E-A9DA-F41C347451CD}"/>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 xmlns:a16="http://schemas.microsoft.com/office/drawing/2014/main" id="{27766437-3B1E-D34E-87DA-7BD38BD60157}"/>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AA6A6355-229F-644E-8DF2-E9BF99A32036}"/>
              </a:ext>
            </a:extLst>
          </p:cNvPr>
          <p:cNvSpPr>
            <a:spLocks noGrp="1"/>
          </p:cNvSpPr>
          <p:nvPr>
            <p:ph type="dt" sz="half" idx="14"/>
          </p:nvPr>
        </p:nvSpPr>
        <p:spPr/>
        <p:txBody>
          <a:bodyPr/>
          <a:lstStyle>
            <a:lvl1pPr>
              <a:defRPr>
                <a:solidFill>
                  <a:schemeClr val="bg1"/>
                </a:solidFill>
              </a:defRPr>
            </a:lvl1pPr>
          </a:lstStyle>
          <a:p>
            <a:fld id="{04546013-5885-5549-B3FC-7917D33D8A52}" type="datetime8">
              <a:rPr lang="en-GB" smtClean="0"/>
              <a:t>05/05/2021 11:03</a:t>
            </a:fld>
            <a:endParaRPr lang="en-GB" dirty="0"/>
          </a:p>
        </p:txBody>
      </p:sp>
      <p:pic>
        <p:nvPicPr>
          <p:cNvPr id="10" name="Picture 9">
            <a:extLst>
              <a:ext uri="{FF2B5EF4-FFF2-40B4-BE49-F238E27FC236}">
                <a16:creationId xmlns="" xmlns:a16="http://schemas.microsoft.com/office/drawing/2014/main" id="{17128222-3BED-3A40-9A69-FD7EEF8BC9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28459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large text) (blu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094E845-0CA1-2443-A045-12080128E4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50" cy="6840538"/>
          </a:xfrm>
          <a:prstGeom prst="rect">
            <a:avLst/>
          </a:prstGeom>
        </p:spPr>
      </p:pic>
      <p:sp>
        <p:nvSpPr>
          <p:cNvPr id="7" name="Title 1">
            <a:extLst>
              <a:ext uri="{FF2B5EF4-FFF2-40B4-BE49-F238E27FC236}">
                <a16:creationId xmlns="" xmlns:a16="http://schemas.microsoft.com/office/drawing/2014/main" id="{3B9A7C5A-A4E5-084B-874F-1EBE27C1A2C6}"/>
              </a:ext>
            </a:extLst>
          </p:cNvPr>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 xmlns:a16="http://schemas.microsoft.com/office/drawing/2014/main" id="{35AEA2BA-177C-E64B-9837-AABF6BC3D7B1}"/>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 xmlns:a16="http://schemas.microsoft.com/office/drawing/2014/main" id="{CD78FAEE-F4E9-0142-8675-03E847BB064B}"/>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4" name="Date Placeholder 3">
            <a:extLst>
              <a:ext uri="{FF2B5EF4-FFF2-40B4-BE49-F238E27FC236}">
                <a16:creationId xmlns="" xmlns:a16="http://schemas.microsoft.com/office/drawing/2014/main" id="{55D1C34E-E31F-A342-A8F8-B80FAE2399DE}"/>
              </a:ext>
            </a:extLst>
          </p:cNvPr>
          <p:cNvSpPr>
            <a:spLocks noGrp="1"/>
          </p:cNvSpPr>
          <p:nvPr>
            <p:ph type="dt" sz="half" idx="14"/>
          </p:nvPr>
        </p:nvSpPr>
        <p:spPr/>
        <p:txBody>
          <a:bodyPr/>
          <a:lstStyle>
            <a:lvl1pPr>
              <a:defRPr>
                <a:solidFill>
                  <a:schemeClr val="bg1"/>
                </a:solidFill>
              </a:defRPr>
            </a:lvl1pPr>
          </a:lstStyle>
          <a:p>
            <a:fld id="{1D549B9A-C2C2-5E44-B7A4-0454029ABE34}" type="datetime8">
              <a:rPr lang="en-GB" smtClean="0"/>
              <a:t>05/05/2021 11:03</a:t>
            </a:fld>
            <a:endParaRPr lang="en-GB" dirty="0"/>
          </a:p>
        </p:txBody>
      </p:sp>
      <p:pic>
        <p:nvPicPr>
          <p:cNvPr id="9" name="Picture 8">
            <a:extLst>
              <a:ext uri="{FF2B5EF4-FFF2-40B4-BE49-F238E27FC236}">
                <a16:creationId xmlns="" xmlns:a16="http://schemas.microsoft.com/office/drawing/2014/main" id="{26A6BAE8-C69D-7F44-B55A-65D986349F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63524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5B44951-02CE-404B-AF0F-AF015BE21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2" name="Title 1"/>
          <p:cNvSpPr>
            <a:spLocks noGrp="1"/>
          </p:cNvSpPr>
          <p:nvPr>
            <p:ph type="title" hasCustomPrompt="1"/>
          </p:nvPr>
        </p:nvSpPr>
        <p:spPr>
          <a:xfrm>
            <a:off x="356448" y="2016000"/>
            <a:ext cx="6437977" cy="324000"/>
          </a:xfrm>
        </p:spPr>
        <p:txBody>
          <a:bodyPr anchor="t" anchorCtr="0"/>
          <a:lstStyle>
            <a:lvl1pPr algn="l">
              <a:lnSpc>
                <a:spcPct val="100000"/>
              </a:lnSpc>
              <a:defRPr sz="2384"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Text Placeholder 8"/>
          <p:cNvSpPr>
            <a:spLocks noGrp="1"/>
          </p:cNvSpPr>
          <p:nvPr>
            <p:ph type="body" sz="quarter" idx="13"/>
          </p:nvPr>
        </p:nvSpPr>
        <p:spPr>
          <a:xfrm>
            <a:off x="356448" y="2376000"/>
            <a:ext cx="6437977" cy="1620000"/>
          </a:xfrm>
        </p:spPr>
        <p:txBody>
          <a:bodyPr/>
          <a:lstStyle>
            <a:lvl1pPr>
              <a:lnSpc>
                <a:spcPct val="100000"/>
              </a:lnSpc>
              <a:defRPr sz="2384" b="0">
                <a:solidFill>
                  <a:schemeClr val="bg1"/>
                </a:solidFill>
                <a:latin typeface="Century Gothic" panose="020B0502020202020204" pitchFamily="34" charset="0"/>
              </a:defRPr>
            </a:lvl1pPr>
          </a:lstStyle>
          <a:p>
            <a:pPr lvl="0"/>
            <a:r>
              <a:rPr lang="en-US" smtClean="0"/>
              <a:t>Click to edit Master text styles</a:t>
            </a:r>
          </a:p>
        </p:txBody>
      </p:sp>
      <p:sp>
        <p:nvSpPr>
          <p:cNvPr id="10" name="Slide Number Placeholder 3">
            <a:extLst>
              <a:ext uri="{FF2B5EF4-FFF2-40B4-BE49-F238E27FC236}">
                <a16:creationId xmlns="" xmlns:a16="http://schemas.microsoft.com/office/drawing/2014/main" id="{D8447239-4152-6A49-BAF1-40CFBC712E4F}"/>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 xmlns:a16="http://schemas.microsoft.com/office/drawing/2014/main" id="{6BD50BBC-5E59-3442-9F27-0265C1780DE3}"/>
              </a:ext>
            </a:extLst>
          </p:cNvPr>
          <p:cNvSpPr>
            <a:spLocks noGrp="1"/>
          </p:cNvSpPr>
          <p:nvPr>
            <p:ph type="ftr" sz="quarter" idx="14"/>
          </p:nvPr>
        </p:nvSpPr>
        <p:spPr/>
        <p:txBody>
          <a:bodyPr/>
          <a:lstStyle>
            <a:lvl1pPr>
              <a:defRPr>
                <a:solidFill>
                  <a:schemeClr val="bg1"/>
                </a:solidFill>
              </a:defRPr>
            </a:lvl1p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B4DDA4A6-E8B3-2E4C-8A28-6591D11A82C4}"/>
              </a:ext>
            </a:extLst>
          </p:cNvPr>
          <p:cNvSpPr>
            <a:spLocks noGrp="1"/>
          </p:cNvSpPr>
          <p:nvPr>
            <p:ph type="dt" sz="half" idx="15"/>
          </p:nvPr>
        </p:nvSpPr>
        <p:spPr/>
        <p:txBody>
          <a:bodyPr/>
          <a:lstStyle>
            <a:lvl1pPr>
              <a:defRPr>
                <a:solidFill>
                  <a:schemeClr val="bg1"/>
                </a:solidFill>
              </a:defRPr>
            </a:lvl1pPr>
          </a:lstStyle>
          <a:p>
            <a:fld id="{879B515E-C7B9-B649-80AD-C85073D465B7}" type="datetime8">
              <a:rPr lang="en-GB" smtClean="0"/>
              <a:t>05/05/2021 11:03</a:t>
            </a:fld>
            <a:endParaRPr lang="en-GB" dirty="0"/>
          </a:p>
        </p:txBody>
      </p:sp>
      <p:pic>
        <p:nvPicPr>
          <p:cNvPr id="11" name="Picture 10">
            <a:extLst>
              <a:ext uri="{FF2B5EF4-FFF2-40B4-BE49-F238E27FC236}">
                <a16:creationId xmlns="" xmlns:a16="http://schemas.microsoft.com/office/drawing/2014/main" id="{D4245787-D425-B042-B6C5-14A7542646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232211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7908DFE-CFFC-0B49-81C8-88E92473B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2" name="Title 1"/>
          <p:cNvSpPr>
            <a:spLocks noGrp="1"/>
          </p:cNvSpPr>
          <p:nvPr>
            <p:ph type="title" hasCustomPrompt="1"/>
          </p:nvPr>
        </p:nvSpPr>
        <p:spPr>
          <a:xfrm>
            <a:off x="356448" y="2016000"/>
            <a:ext cx="11445292" cy="2700000"/>
          </a:xfrm>
        </p:spPr>
        <p:txBody>
          <a:bodyPr anchor="ctr" anchorCtr="0"/>
          <a:lstStyle>
            <a:lvl1pPr algn="ctr">
              <a:lnSpc>
                <a:spcPct val="90000"/>
              </a:lnSpc>
              <a:defRPr sz="3179"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3" name="Date Placeholder 2">
            <a:extLst>
              <a:ext uri="{FF2B5EF4-FFF2-40B4-BE49-F238E27FC236}">
                <a16:creationId xmlns="" xmlns:a16="http://schemas.microsoft.com/office/drawing/2014/main" id="{39934659-489A-114F-A446-886EB5E3B670}"/>
              </a:ext>
            </a:extLst>
          </p:cNvPr>
          <p:cNvSpPr>
            <a:spLocks noGrp="1"/>
          </p:cNvSpPr>
          <p:nvPr>
            <p:ph type="dt" sz="half" idx="10"/>
          </p:nvPr>
        </p:nvSpPr>
        <p:spPr/>
        <p:txBody>
          <a:bodyPr/>
          <a:lstStyle>
            <a:lvl1pPr>
              <a:defRPr>
                <a:solidFill>
                  <a:schemeClr val="bg1"/>
                </a:solidFill>
              </a:defRPr>
            </a:lvl1pPr>
          </a:lstStyle>
          <a:p>
            <a:fld id="{52506F30-EEB5-3748-B36E-E63A94E9E8C8}" type="datetime8">
              <a:rPr lang="en-GB" smtClean="0"/>
              <a:t>05/05/2021 11:03</a:t>
            </a:fld>
            <a:endParaRPr lang="en-GB" dirty="0"/>
          </a:p>
        </p:txBody>
      </p:sp>
      <p:sp>
        <p:nvSpPr>
          <p:cNvPr id="8" name="Slide Number Placeholder 3">
            <a:extLst>
              <a:ext uri="{FF2B5EF4-FFF2-40B4-BE49-F238E27FC236}">
                <a16:creationId xmlns="" xmlns:a16="http://schemas.microsoft.com/office/drawing/2014/main" id="{8561822B-4A7D-5843-9315-1B2402B04439}"/>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pic>
        <p:nvPicPr>
          <p:cNvPr id="7" name="Picture 6">
            <a:extLst>
              <a:ext uri="{FF2B5EF4-FFF2-40B4-BE49-F238E27FC236}">
                <a16:creationId xmlns="" xmlns:a16="http://schemas.microsoft.com/office/drawing/2014/main" id="{CCD22412-E7D3-2141-99B2-4D9A05E6EF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11255922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3">
            <a:extLst>
              <a:ext uri="{FF2B5EF4-FFF2-40B4-BE49-F238E27FC236}">
                <a16:creationId xmlns="" xmlns:a16="http://schemas.microsoft.com/office/drawing/2014/main" id="{1E79229F-E4F2-2C46-A797-0DA293D70896}"/>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TextBox 3">
            <a:extLst>
              <a:ext uri="{FF2B5EF4-FFF2-40B4-BE49-F238E27FC236}">
                <a16:creationId xmlns="" xmlns:a16="http://schemas.microsoft.com/office/drawing/2014/main" id="{C4F1F03D-C4F0-AF4D-AFFF-609C4FF4D6D3}"/>
              </a:ext>
            </a:extLst>
          </p:cNvPr>
          <p:cNvSpPr txBox="1"/>
          <p:nvPr userDrawn="1"/>
        </p:nvSpPr>
        <p:spPr>
          <a:xfrm>
            <a:off x="11538506" y="6485641"/>
            <a:ext cx="0" cy="0"/>
          </a:xfrm>
          <a:prstGeom prst="rect">
            <a:avLst/>
          </a:prstGeom>
          <a:noFill/>
        </p:spPr>
        <p:txBody>
          <a:bodyPr wrap="none" lIns="0" tIns="0" rIns="0" bIns="0" rtlCol="0">
            <a:noAutofit/>
          </a:bodyPr>
          <a:lstStyle/>
          <a:p>
            <a:endParaRPr lang="en-US" sz="1490" dirty="0"/>
          </a:p>
        </p:txBody>
      </p:sp>
      <p:sp>
        <p:nvSpPr>
          <p:cNvPr id="5" name="Footer Placeholder 4">
            <a:extLst>
              <a:ext uri="{FF2B5EF4-FFF2-40B4-BE49-F238E27FC236}">
                <a16:creationId xmlns="" xmlns:a16="http://schemas.microsoft.com/office/drawing/2014/main" id="{22F7D163-90BB-984D-8414-8F6CC3676125}"/>
              </a:ext>
            </a:extLst>
          </p:cNvPr>
          <p:cNvSpPr>
            <a:spLocks noGrp="1"/>
          </p:cNvSpPr>
          <p:nvPr>
            <p:ph type="ftr" sz="quarter" idx="13"/>
          </p:nvPr>
        </p:nvSpPr>
        <p:spPr/>
        <p:txBody>
          <a:bodyPr/>
          <a:lstStyle/>
          <a:p>
            <a:r>
              <a:rPr lang="en-GB" dirty="0"/>
              <a:t>Security classification. Published version. Owner's name.</a:t>
            </a:r>
          </a:p>
        </p:txBody>
      </p:sp>
      <p:sp>
        <p:nvSpPr>
          <p:cNvPr id="6" name="Title 5">
            <a:extLst>
              <a:ext uri="{FF2B5EF4-FFF2-40B4-BE49-F238E27FC236}">
                <a16:creationId xmlns="" xmlns:a16="http://schemas.microsoft.com/office/drawing/2014/main" id="{6B1B4166-45F0-DA42-B193-E60E5144CA12}"/>
              </a:ext>
            </a:extLst>
          </p:cNvPr>
          <p:cNvSpPr>
            <a:spLocks noGrp="1"/>
          </p:cNvSpPr>
          <p:nvPr>
            <p:ph type="title"/>
          </p:nvPr>
        </p:nvSpPr>
        <p:spPr/>
        <p:txBody>
          <a:bodyPr/>
          <a:lstStyle/>
          <a:p>
            <a:r>
              <a:rPr lang="en-US" smtClean="0"/>
              <a:t>Click to edit Master title style</a:t>
            </a:r>
            <a:endParaRPr lang="en-US" dirty="0"/>
          </a:p>
        </p:txBody>
      </p:sp>
      <p:sp>
        <p:nvSpPr>
          <p:cNvPr id="10" name="Date Placeholder 9">
            <a:extLst>
              <a:ext uri="{FF2B5EF4-FFF2-40B4-BE49-F238E27FC236}">
                <a16:creationId xmlns="" xmlns:a16="http://schemas.microsoft.com/office/drawing/2014/main" id="{AF42AB2C-E8B8-4B42-AD9C-2D3F18E9744E}"/>
              </a:ext>
            </a:extLst>
          </p:cNvPr>
          <p:cNvSpPr>
            <a:spLocks noGrp="1"/>
          </p:cNvSpPr>
          <p:nvPr>
            <p:ph type="dt" sz="half" idx="14"/>
          </p:nvPr>
        </p:nvSpPr>
        <p:spPr/>
        <p:txBody>
          <a:bodyPr/>
          <a:lstStyle/>
          <a:p>
            <a:fld id="{D2066C9A-3A41-1B44-93FE-861B8A9F5FAF}" type="datetime8">
              <a:rPr lang="en-GB" smtClean="0"/>
              <a:t>05/05/2021 11:03</a:t>
            </a:fld>
            <a:endParaRPr lang="en-GB" dirty="0"/>
          </a:p>
        </p:txBody>
      </p:sp>
    </p:spTree>
    <p:extLst>
      <p:ext uri="{BB962C8B-B14F-4D97-AF65-F5344CB8AC3E}">
        <p14:creationId xmlns:p14="http://schemas.microsoft.com/office/powerpoint/2010/main" val="89838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narrow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295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186148" y="201295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3">
            <a:extLst>
              <a:ext uri="{FF2B5EF4-FFF2-40B4-BE49-F238E27FC236}">
                <a16:creationId xmlns="" xmlns:a16="http://schemas.microsoft.com/office/drawing/2014/main" id="{DE6BEA8B-4829-A743-B35D-07BAABCEB9DB}"/>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 xmlns:a16="http://schemas.microsoft.com/office/drawing/2014/main" id="{EA915E6A-12FB-A34C-A8CB-3CFDAF3C1DBE}"/>
              </a:ext>
            </a:extLst>
          </p:cNvPr>
          <p:cNvSpPr>
            <a:spLocks noGrp="1"/>
          </p:cNvSpPr>
          <p:nvPr>
            <p:ph type="ftr" sz="quarter" idx="13"/>
          </p:nvPr>
        </p:nvSpPr>
        <p:spPr/>
        <p:txBody>
          <a:bodyPr/>
          <a:lstStyle/>
          <a:p>
            <a:r>
              <a:rPr lang="en-GB" dirty="0"/>
              <a:t>Security classification. Published version. Owner's name.</a:t>
            </a:r>
          </a:p>
        </p:txBody>
      </p:sp>
      <p:sp>
        <p:nvSpPr>
          <p:cNvPr id="6" name="Date Placeholder 5">
            <a:extLst>
              <a:ext uri="{FF2B5EF4-FFF2-40B4-BE49-F238E27FC236}">
                <a16:creationId xmlns="" xmlns:a16="http://schemas.microsoft.com/office/drawing/2014/main" id="{ACD79FD8-7803-2D4C-886D-C75EF739025B}"/>
              </a:ext>
            </a:extLst>
          </p:cNvPr>
          <p:cNvSpPr>
            <a:spLocks noGrp="1"/>
          </p:cNvSpPr>
          <p:nvPr>
            <p:ph type="dt" sz="half" idx="14"/>
          </p:nvPr>
        </p:nvSpPr>
        <p:spPr/>
        <p:txBody>
          <a:bodyPr/>
          <a:lstStyle/>
          <a:p>
            <a:fld id="{75C0C07E-04C7-C74A-88C5-EFB7A78F13F0}" type="datetime8">
              <a:rPr lang="en-GB" smtClean="0"/>
              <a:t>05/05/2021 11:03</a:t>
            </a:fld>
            <a:endParaRPr lang="en-GB" dirty="0"/>
          </a:p>
        </p:txBody>
      </p:sp>
    </p:spTree>
    <p:extLst>
      <p:ext uri="{BB962C8B-B14F-4D97-AF65-F5344CB8AC3E}">
        <p14:creationId xmlns:p14="http://schemas.microsoft.com/office/powerpoint/2010/main" val="327160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665" y="828000"/>
            <a:ext cx="4649650" cy="7920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357665" y="2016000"/>
            <a:ext cx="4649650" cy="3600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647730" y="6318000"/>
            <a:ext cx="6536851" cy="262800"/>
          </a:xfrm>
          <a:prstGeom prst="rect">
            <a:avLst/>
          </a:prstGeom>
        </p:spPr>
        <p:txBody>
          <a:bodyPr vert="horz" lIns="0" tIns="0" rIns="0" bIns="0" rtlCol="0" anchor="b" anchorCtr="0">
            <a:noAutofit/>
          </a:bodyPr>
          <a:lstStyle>
            <a:lvl1pPr algn="r">
              <a:defRPr sz="994" b="1">
                <a:solidFill>
                  <a:schemeClr val="accent1"/>
                </a:solidFill>
              </a:defRPr>
            </a:lvl1pPr>
          </a:lstStyle>
          <a:p>
            <a:r>
              <a:rPr lang="en-GB" dirty="0"/>
              <a:t>Security classification. Published version. Owner's name.</a:t>
            </a:r>
          </a:p>
        </p:txBody>
      </p:sp>
      <p:sp>
        <p:nvSpPr>
          <p:cNvPr id="6" name="Slide Number Placeholder 5"/>
          <p:cNvSpPr>
            <a:spLocks noGrp="1"/>
          </p:cNvSpPr>
          <p:nvPr>
            <p:ph type="sldNum" sz="quarter" idx="4"/>
          </p:nvPr>
        </p:nvSpPr>
        <p:spPr>
          <a:xfrm>
            <a:off x="357666" y="6318000"/>
            <a:ext cx="357665" cy="262800"/>
          </a:xfrm>
          <a:prstGeom prst="rect">
            <a:avLst/>
          </a:prstGeom>
        </p:spPr>
        <p:txBody>
          <a:bodyPr vert="horz" lIns="0" tIns="0" rIns="0" bIns="0" rtlCol="0" anchor="b" anchorCtr="0">
            <a:noAutofit/>
          </a:bodyPr>
          <a:lstStyle>
            <a:lvl1pPr algn="ctr">
              <a:defRPr sz="994" b="0" i="0">
                <a:solidFill>
                  <a:schemeClr val="accent1"/>
                </a:solidFill>
                <a:latin typeface="+mn-lt"/>
              </a:defRPr>
            </a:lvl1pPr>
          </a:lstStyle>
          <a:p>
            <a:pPr algn="l"/>
            <a:fld id="{0B868178-02AE-42FC-958D-6B8F13B60175}" type="slidenum">
              <a:rPr lang="en-GB" smtClean="0"/>
              <a:pPr algn="l"/>
              <a:t>‹#›</a:t>
            </a:fld>
            <a:endParaRPr lang="en-GB" dirty="0"/>
          </a:p>
        </p:txBody>
      </p:sp>
      <p:sp>
        <p:nvSpPr>
          <p:cNvPr id="12" name="Date Placeholder 11">
            <a:extLst>
              <a:ext uri="{FF2B5EF4-FFF2-40B4-BE49-F238E27FC236}">
                <a16:creationId xmlns="" xmlns:a16="http://schemas.microsoft.com/office/drawing/2014/main" id="{C39E60E8-B03D-CF46-B400-1768FAAA8855}"/>
              </a:ext>
            </a:extLst>
          </p:cNvPr>
          <p:cNvSpPr>
            <a:spLocks noGrp="1"/>
          </p:cNvSpPr>
          <p:nvPr>
            <p:ph type="dt" sz="half" idx="2"/>
          </p:nvPr>
        </p:nvSpPr>
        <p:spPr>
          <a:xfrm>
            <a:off x="1501499" y="6318001"/>
            <a:ext cx="1856248" cy="262800"/>
          </a:xfrm>
          <a:prstGeom prst="rect">
            <a:avLst/>
          </a:prstGeom>
        </p:spPr>
        <p:txBody>
          <a:bodyPr vert="horz" lIns="0" tIns="0" rIns="0" bIns="0" rtlCol="0" anchor="b" anchorCtr="0">
            <a:noAutofit/>
          </a:bodyPr>
          <a:lstStyle>
            <a:lvl1pPr>
              <a:defRPr lang="en-GB" sz="994" b="0" i="0" smtClean="0">
                <a:solidFill>
                  <a:schemeClr val="accent1"/>
                </a:solidFill>
                <a:latin typeface="+mn-lt"/>
              </a:defRPr>
            </a:lvl1pPr>
          </a:lstStyle>
          <a:p>
            <a:fld id="{90D222F1-69A6-5842-A2FE-BAB8412F77EB}" type="datetime8">
              <a:rPr lang="en-GB" smtClean="0"/>
              <a:pPr/>
              <a:t>05/05/2021 11:03</a:t>
            </a:fld>
            <a:endParaRPr lang="en-GB" dirty="0"/>
          </a:p>
        </p:txBody>
      </p:sp>
      <p:pic>
        <p:nvPicPr>
          <p:cNvPr id="8" name="Picture 7">
            <a:extLst>
              <a:ext uri="{FF2B5EF4-FFF2-40B4-BE49-F238E27FC236}">
                <a16:creationId xmlns="" xmlns:a16="http://schemas.microsoft.com/office/drawing/2014/main" id="{0E58DE53-D880-9145-ABCC-B3509D39E96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472613" y="6272790"/>
            <a:ext cx="1402800" cy="389133"/>
          </a:xfrm>
          <a:prstGeom prst="rect">
            <a:avLst/>
          </a:prstGeom>
          <a:noFill/>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4" r:id="rId3"/>
    <p:sldLayoutId id="2147483651" r:id="rId4"/>
    <p:sldLayoutId id="2147483695" r:id="rId5"/>
    <p:sldLayoutId id="2147483668" r:id="rId6"/>
    <p:sldLayoutId id="2147483674" r:id="rId7"/>
    <p:sldLayoutId id="2147483650" r:id="rId8"/>
    <p:sldLayoutId id="2147483693" r:id="rId9"/>
    <p:sldLayoutId id="2147483652" r:id="rId10"/>
    <p:sldLayoutId id="2147483678" r:id="rId11"/>
    <p:sldLayoutId id="2147483687" r:id="rId12"/>
    <p:sldLayoutId id="2147483679" r:id="rId13"/>
    <p:sldLayoutId id="2147483690" r:id="rId14"/>
    <p:sldLayoutId id="2147483680" r:id="rId15"/>
    <p:sldLayoutId id="2147483681" r:id="rId16"/>
    <p:sldLayoutId id="2147483689" r:id="rId17"/>
    <p:sldLayoutId id="2147483683" r:id="rId18"/>
    <p:sldLayoutId id="2147483691" r:id="rId19"/>
    <p:sldLayoutId id="2147483692" r:id="rId20"/>
    <p:sldLayoutId id="2147483654" r:id="rId21"/>
    <p:sldLayoutId id="2147483655" r:id="rId22"/>
    <p:sldLayoutId id="2147483660" r:id="rId23"/>
  </p:sldLayoutIdLst>
  <p:hf hdr="0"/>
  <p:txStyles>
    <p:titleStyle>
      <a:lvl1pPr algn="l" defTabSz="906185" rtl="0" eaLnBrk="1" latinLnBrk="0" hangingPunct="1">
        <a:spcBef>
          <a:spcPct val="0"/>
        </a:spcBef>
        <a:buNone/>
        <a:defRPr sz="2583" b="1" kern="1200">
          <a:solidFill>
            <a:schemeClr val="accent1"/>
          </a:solidFill>
          <a:latin typeface="Century Gothic" panose="020B0502020202020204" pitchFamily="34" charset="0"/>
          <a:ea typeface="+mj-ea"/>
          <a:cs typeface="+mj-cs"/>
        </a:defRPr>
      </a:lvl1pPr>
    </p:titleStyle>
    <p:body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p:bodyStyle>
    <p:otherStyle>
      <a:defPPr>
        <a:defRPr lang="en-US"/>
      </a:defPPr>
      <a:lvl1pPr marL="0" algn="l" defTabSz="906185" rtl="0" eaLnBrk="1" latinLnBrk="0" hangingPunct="1">
        <a:defRPr sz="1783" kern="1200">
          <a:solidFill>
            <a:schemeClr val="tx1"/>
          </a:solidFill>
          <a:latin typeface="+mn-lt"/>
          <a:ea typeface="+mn-ea"/>
          <a:cs typeface="+mn-cs"/>
        </a:defRPr>
      </a:lvl1pPr>
      <a:lvl2pPr marL="453093" algn="l" defTabSz="906185" rtl="0" eaLnBrk="1" latinLnBrk="0" hangingPunct="1">
        <a:defRPr sz="1783" kern="1200">
          <a:solidFill>
            <a:schemeClr val="tx1"/>
          </a:solidFill>
          <a:latin typeface="+mn-lt"/>
          <a:ea typeface="+mn-ea"/>
          <a:cs typeface="+mn-cs"/>
        </a:defRPr>
      </a:lvl2pPr>
      <a:lvl3pPr marL="906185" algn="l" defTabSz="906185" rtl="0" eaLnBrk="1" latinLnBrk="0" hangingPunct="1">
        <a:defRPr sz="1783" kern="1200">
          <a:solidFill>
            <a:schemeClr val="tx1"/>
          </a:solidFill>
          <a:latin typeface="+mn-lt"/>
          <a:ea typeface="+mn-ea"/>
          <a:cs typeface="+mn-cs"/>
        </a:defRPr>
      </a:lvl3pPr>
      <a:lvl4pPr marL="1359278" algn="l" defTabSz="906185" rtl="0" eaLnBrk="1" latinLnBrk="0" hangingPunct="1">
        <a:defRPr sz="1783" kern="1200">
          <a:solidFill>
            <a:schemeClr val="tx1"/>
          </a:solidFill>
          <a:latin typeface="+mn-lt"/>
          <a:ea typeface="+mn-ea"/>
          <a:cs typeface="+mn-cs"/>
        </a:defRPr>
      </a:lvl4pPr>
      <a:lvl5pPr marL="1812371" algn="l" defTabSz="906185" rtl="0" eaLnBrk="1" latinLnBrk="0" hangingPunct="1">
        <a:defRPr sz="1783" kern="1200">
          <a:solidFill>
            <a:schemeClr val="tx1"/>
          </a:solidFill>
          <a:latin typeface="+mn-lt"/>
          <a:ea typeface="+mn-ea"/>
          <a:cs typeface="+mn-cs"/>
        </a:defRPr>
      </a:lvl5pPr>
      <a:lvl6pPr marL="2265463" algn="l" defTabSz="906185" rtl="0" eaLnBrk="1" latinLnBrk="0" hangingPunct="1">
        <a:defRPr sz="1783" kern="1200">
          <a:solidFill>
            <a:schemeClr val="tx1"/>
          </a:solidFill>
          <a:latin typeface="+mn-lt"/>
          <a:ea typeface="+mn-ea"/>
          <a:cs typeface="+mn-cs"/>
        </a:defRPr>
      </a:lvl6pPr>
      <a:lvl7pPr marL="2718556" algn="l" defTabSz="906185" rtl="0" eaLnBrk="1" latinLnBrk="0" hangingPunct="1">
        <a:defRPr sz="1783" kern="1200">
          <a:solidFill>
            <a:schemeClr val="tx1"/>
          </a:solidFill>
          <a:latin typeface="+mn-lt"/>
          <a:ea typeface="+mn-ea"/>
          <a:cs typeface="+mn-cs"/>
        </a:defRPr>
      </a:lvl7pPr>
      <a:lvl8pPr marL="3171648" algn="l" defTabSz="906185" rtl="0" eaLnBrk="1" latinLnBrk="0" hangingPunct="1">
        <a:defRPr sz="1783" kern="1200">
          <a:solidFill>
            <a:schemeClr val="tx1"/>
          </a:solidFill>
          <a:latin typeface="+mn-lt"/>
          <a:ea typeface="+mn-ea"/>
          <a:cs typeface="+mn-cs"/>
        </a:defRPr>
      </a:lvl8pPr>
      <a:lvl9pPr marL="3624741" algn="l" defTabSz="906185" rtl="0" eaLnBrk="1" latinLnBrk="0" hangingPunct="1">
        <a:defRPr sz="178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68" userDrawn="1">
          <p15:clr>
            <a:srgbClr val="F26B43"/>
          </p15:clr>
        </p15:guide>
        <p15:guide id="2" pos="225" userDrawn="1">
          <p15:clr>
            <a:srgbClr val="F26B43"/>
          </p15:clr>
        </p15:guide>
        <p15:guide id="3" pos="7435" userDrawn="1">
          <p15:clr>
            <a:srgbClr val="F26B43"/>
          </p15:clr>
        </p15:guide>
        <p15:guide id="4" orient="horz" pos="5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9.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8.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7.png"/><Relationship Id="rId1" Type="http://schemas.openxmlformats.org/officeDocument/2006/relationships/slideLayout" Target="../slideLayouts/slideLayout19.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29.png"/><Relationship Id="rId9" Type="http://schemas.openxmlformats.org/officeDocument/2006/relationships/image" Target="../media/image53.png"/><Relationship Id="rId1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19.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59.png"/><Relationship Id="rId9"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1.png"/><Relationship Id="rId1" Type="http://schemas.openxmlformats.org/officeDocument/2006/relationships/slideLayout" Target="../slideLayouts/slideLayout19.xml"/><Relationship Id="rId5" Type="http://schemas.openxmlformats.org/officeDocument/2006/relationships/image" Target="../media/image65.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4.png"/><Relationship Id="rId1" Type="http://schemas.openxmlformats.org/officeDocument/2006/relationships/slideLayout" Target="../slideLayouts/slideLayout19.xml"/><Relationship Id="rId6" Type="http://schemas.openxmlformats.org/officeDocument/2006/relationships/image" Target="../media/image66.png"/><Relationship Id="rId5" Type="http://schemas.openxmlformats.org/officeDocument/2006/relationships/image" Target="../media/image76.png"/><Relationship Id="rId4" Type="http://schemas.openxmlformats.org/officeDocument/2006/relationships/image" Target="../media/image75.pn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5.png"/><Relationship Id="rId7" Type="http://schemas.openxmlformats.org/officeDocument/2006/relationships/image" Target="../media/image46.png"/><Relationship Id="rId2"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77.png"/><Relationship Id="rId5" Type="http://schemas.openxmlformats.org/officeDocument/2006/relationships/image" Target="../media/image66.png"/><Relationship Id="rId10" Type="http://schemas.openxmlformats.org/officeDocument/2006/relationships/image" Target="../media/image80.png"/><Relationship Id="rId4" Type="http://schemas.openxmlformats.org/officeDocument/2006/relationships/image" Target="../media/image76.png"/><Relationship Id="rId9" Type="http://schemas.openxmlformats.org/officeDocument/2006/relationships/image" Target="../media/image79.png"/></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78.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2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btwholesale.com/"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BCF253-B1E4-E242-8118-44AF395E4548}"/>
              </a:ext>
            </a:extLst>
          </p:cNvPr>
          <p:cNvSpPr>
            <a:spLocks noGrp="1"/>
          </p:cNvSpPr>
          <p:nvPr>
            <p:ph type="ctrTitle"/>
          </p:nvPr>
        </p:nvSpPr>
        <p:spPr>
          <a:xfrm>
            <a:off x="175469" y="1100517"/>
            <a:ext cx="12097344" cy="2463768"/>
          </a:xfrm>
        </p:spPr>
        <p:txBody>
          <a:bodyPr/>
          <a:lstStyle/>
          <a:p>
            <a:r>
              <a:rPr lang="en-US" dirty="0"/>
              <a:t>How </a:t>
            </a:r>
            <a:r>
              <a:rPr lang="en-US" dirty="0" smtClean="0"/>
              <a:t>to place </a:t>
            </a:r>
            <a:r>
              <a:rPr lang="en-US" dirty="0"/>
              <a:t>a </a:t>
            </a:r>
            <a:r>
              <a:rPr lang="en-GB" dirty="0"/>
              <a:t>SOGEA Provide Order with DN </a:t>
            </a:r>
            <a:r>
              <a:rPr lang="en-GB" dirty="0" smtClean="0"/>
              <a:t>including </a:t>
            </a:r>
            <a:r>
              <a:rPr lang="en-GB" dirty="0"/>
              <a:t>Number Port/Transfer </a:t>
            </a:r>
            <a:r>
              <a:rPr lang="en-GB" dirty="0" smtClean="0"/>
              <a:t>on </a:t>
            </a:r>
            <a:r>
              <a:rPr lang="en-GB" dirty="0"/>
              <a:t>Enhanced Eco+</a:t>
            </a:r>
            <a:br>
              <a:rPr lang="en-GB" dirty="0"/>
            </a:br>
            <a:endParaRPr lang="en-US" dirty="0"/>
          </a:p>
        </p:txBody>
      </p:sp>
      <p:sp>
        <p:nvSpPr>
          <p:cNvPr id="3" name="Footer Placeholder 2">
            <a:extLst>
              <a:ext uri="{FF2B5EF4-FFF2-40B4-BE49-F238E27FC236}">
                <a16:creationId xmlns="" xmlns:a16="http://schemas.microsoft.com/office/drawing/2014/main" id="{8AEB226E-098B-FC40-BFA6-6962E3EB76B3}"/>
              </a:ext>
            </a:extLst>
          </p:cNvPr>
          <p:cNvSpPr>
            <a:spLocks noGrp="1"/>
          </p:cNvSpPr>
          <p:nvPr>
            <p:ph type="ftr" sz="quarter" idx="13"/>
          </p:nvPr>
        </p:nvSpPr>
        <p:spPr/>
        <p:txBody>
          <a:bodyPr/>
          <a:lstStyle/>
          <a:p>
            <a:r>
              <a:rPr lang="en-GB" dirty="0" smtClean="0"/>
              <a:t> Version 1. Laura Avery.</a:t>
            </a:r>
            <a:endParaRPr lang="en-GB" dirty="0"/>
          </a:p>
        </p:txBody>
      </p:sp>
      <p:sp>
        <p:nvSpPr>
          <p:cNvPr id="5" name="Slide Number Placeholder 4">
            <a:extLst>
              <a:ext uri="{FF2B5EF4-FFF2-40B4-BE49-F238E27FC236}">
                <a16:creationId xmlns="" xmlns:a16="http://schemas.microsoft.com/office/drawing/2014/main" id="{CFD41E57-317C-9040-91E9-14B521C86E23}"/>
              </a:ext>
            </a:extLst>
          </p:cNvPr>
          <p:cNvSpPr>
            <a:spLocks noGrp="1"/>
          </p:cNvSpPr>
          <p:nvPr>
            <p:ph type="sldNum" sz="quarter" idx="12"/>
          </p:nvPr>
        </p:nvSpPr>
        <p:spPr/>
        <p:txBody>
          <a:bodyPr/>
          <a:lstStyle/>
          <a:p>
            <a:fld id="{0B868178-02AE-42FC-958D-6B8F13B60175}" type="slidenum">
              <a:rPr lang="en-GB" smtClean="0"/>
              <a:pPr/>
              <a:t>1</a:t>
            </a:fld>
            <a:endParaRPr lang="en-GB" dirty="0"/>
          </a:p>
        </p:txBody>
      </p:sp>
      <p:sp>
        <p:nvSpPr>
          <p:cNvPr id="6" name="Subtitle 5">
            <a:extLst>
              <a:ext uri="{FF2B5EF4-FFF2-40B4-BE49-F238E27FC236}">
                <a16:creationId xmlns="" xmlns:a16="http://schemas.microsoft.com/office/drawing/2014/main" id="{4C4EAD99-332F-7247-AB8F-68068F13A910}"/>
              </a:ext>
            </a:extLst>
          </p:cNvPr>
          <p:cNvSpPr>
            <a:spLocks noGrp="1"/>
          </p:cNvSpPr>
          <p:nvPr>
            <p:ph type="subTitle" idx="1"/>
          </p:nvPr>
        </p:nvSpPr>
        <p:spPr>
          <a:xfrm>
            <a:off x="357665" y="3564285"/>
            <a:ext cx="5579377" cy="792088"/>
          </a:xfrm>
        </p:spPr>
        <p:txBody>
          <a:bodyPr/>
          <a:lstStyle/>
          <a:p>
            <a:r>
              <a:rPr lang="en-US" dirty="0" smtClean="0"/>
              <a:t>Version 1</a:t>
            </a:r>
            <a:endParaRPr lang="en-US" dirty="0"/>
          </a:p>
        </p:txBody>
      </p:sp>
    </p:spTree>
    <p:extLst>
      <p:ext uri="{BB962C8B-B14F-4D97-AF65-F5344CB8AC3E}">
        <p14:creationId xmlns:p14="http://schemas.microsoft.com/office/powerpoint/2010/main" val="1377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7307" y="1040265"/>
            <a:ext cx="6800205" cy="5075336"/>
          </a:xfrm>
          <a:prstGeom prst="rect">
            <a:avLst/>
          </a:prstGeom>
          <a:ln>
            <a:solidFill>
              <a:srgbClr val="666666"/>
            </a:solidFill>
          </a:ln>
          <a:effectLst>
            <a:outerShdw blurRad="50800" dist="38100" dir="2700000" algn="tl" rotWithShape="0">
              <a:prstClr val="black">
                <a:alpha val="40000"/>
              </a:prstClr>
            </a:outerShdw>
          </a:effectLst>
        </p:spPr>
      </p:pic>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247476" y="252005"/>
            <a:ext cx="11665297" cy="792000"/>
          </a:xfrm>
        </p:spPr>
        <p:txBody>
          <a:bodyPr/>
          <a:lstStyle/>
          <a:p>
            <a:r>
              <a:rPr lang="en-US" dirty="0"/>
              <a:t>How To Place a </a:t>
            </a:r>
            <a:r>
              <a:rPr lang="en-GB" dirty="0"/>
              <a:t>SOGEA Provide Order with DN and Number Port/Transfer</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10</a:t>
            </a:fld>
            <a:endParaRPr lang="en-GB" dirty="0"/>
          </a:p>
        </p:txBody>
      </p:sp>
      <p:sp>
        <p:nvSpPr>
          <p:cNvPr id="13" name="Content Placeholder 2"/>
          <p:cNvSpPr txBox="1">
            <a:spLocks/>
          </p:cNvSpPr>
          <p:nvPr/>
        </p:nvSpPr>
        <p:spPr>
          <a:xfrm>
            <a:off x="8312373" y="2844205"/>
            <a:ext cx="3960440" cy="2592288"/>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b="1" dirty="0" smtClean="0">
                <a:solidFill>
                  <a:srgbClr val="FF3399"/>
                </a:solidFill>
                <a:latin typeface="+mn-lt"/>
                <a:cs typeface="Arial" panose="020B0604020202020204" pitchFamily="34" charset="0"/>
              </a:rPr>
              <a:t>Step </a:t>
            </a:r>
            <a:r>
              <a:rPr lang="en-GB" sz="1400" b="1" dirty="0">
                <a:solidFill>
                  <a:srgbClr val="FF3399"/>
                </a:solidFill>
                <a:latin typeface="+mn-lt"/>
                <a:cs typeface="Arial" panose="020B0604020202020204" pitchFamily="34" charset="0"/>
              </a:rPr>
              <a:t>8</a:t>
            </a:r>
            <a:r>
              <a:rPr lang="en-GB" sz="1400" b="1" dirty="0" smtClean="0">
                <a:solidFill>
                  <a:srgbClr val="FF3399"/>
                </a:solidFill>
                <a:latin typeface="+mn-lt"/>
                <a:cs typeface="Arial" panose="020B0604020202020204" pitchFamily="34" charset="0"/>
              </a:rPr>
              <a:t>: Check Availability</a:t>
            </a:r>
          </a:p>
          <a:p>
            <a:pPr marL="0" indent="0">
              <a:buNone/>
            </a:pPr>
            <a:endParaRPr lang="en-GB" sz="1300" dirty="0" smtClean="0">
              <a:latin typeface="+mn-lt"/>
              <a:cs typeface="Arial" panose="020B0604020202020204" pitchFamily="34" charset="0"/>
            </a:endParaRPr>
          </a:p>
          <a:p>
            <a:pPr marL="0" indent="0">
              <a:buNone/>
            </a:pPr>
            <a:r>
              <a:rPr lang="en-GB" sz="1300" dirty="0" smtClean="0">
                <a:latin typeface="+mn-lt"/>
                <a:cs typeface="Arial" panose="020B0604020202020204" pitchFamily="34" charset="0"/>
              </a:rPr>
              <a:t>1. </a:t>
            </a:r>
            <a:r>
              <a:rPr lang="en-GB" sz="1300" dirty="0" smtClean="0">
                <a:solidFill>
                  <a:schemeClr val="bg1">
                    <a:lumMod val="50000"/>
                  </a:schemeClr>
                </a:solidFill>
                <a:latin typeface="+mn-lt"/>
                <a:cs typeface="Arial" panose="020B0604020202020204" pitchFamily="34" charset="0"/>
              </a:rPr>
              <a:t>Click on ‘Check Availability’</a:t>
            </a:r>
            <a:endParaRPr lang="en-GB" sz="1300" dirty="0" smtClean="0">
              <a:solidFill>
                <a:schemeClr val="bg1">
                  <a:lumMod val="50000"/>
                </a:schemeClr>
              </a:solidFill>
              <a:latin typeface="+mn-lt"/>
            </a:endParaRPr>
          </a:p>
          <a:p>
            <a:endParaRPr lang="en-GB" sz="1300" dirty="0" smtClean="0">
              <a:latin typeface="+mn-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pic>
        <p:nvPicPr>
          <p:cNvPr id="6" name="Picture 5"/>
          <p:cNvPicPr>
            <a:picLocks noChangeAspect="1"/>
          </p:cNvPicPr>
          <p:nvPr/>
        </p:nvPicPr>
        <p:blipFill>
          <a:blip r:embed="rId3"/>
          <a:stretch>
            <a:fillRect/>
          </a:stretch>
        </p:blipFill>
        <p:spPr>
          <a:xfrm>
            <a:off x="5072013" y="5690061"/>
            <a:ext cx="288032" cy="341091"/>
          </a:xfrm>
          <a:prstGeom prst="rect">
            <a:avLst/>
          </a:prstGeom>
        </p:spPr>
      </p:pic>
    </p:spTree>
    <p:extLst>
      <p:ext uri="{BB962C8B-B14F-4D97-AF65-F5344CB8AC3E}">
        <p14:creationId xmlns:p14="http://schemas.microsoft.com/office/powerpoint/2010/main" val="1199849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5" y="107901"/>
            <a:ext cx="11483100" cy="1173150"/>
          </a:xfrm>
        </p:spPr>
        <p:txBody>
          <a:bodyPr/>
          <a:lstStyle/>
          <a:p>
            <a:r>
              <a:rPr lang="en-US" dirty="0"/>
              <a:t>How To Place a </a:t>
            </a:r>
            <a:r>
              <a:rPr lang="en-GB" dirty="0"/>
              <a:t>SOGEA Provide Order with DN and Number Port/Transfer</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11</a:t>
            </a:fld>
            <a:endParaRPr lang="en-GB" dirty="0"/>
          </a:p>
        </p:txBody>
      </p:sp>
      <p:sp>
        <p:nvSpPr>
          <p:cNvPr id="8" name="Content Placeholder 2"/>
          <p:cNvSpPr txBox="1">
            <a:spLocks/>
          </p:cNvSpPr>
          <p:nvPr/>
        </p:nvSpPr>
        <p:spPr>
          <a:xfrm>
            <a:off x="7088237" y="2702261"/>
            <a:ext cx="4968552" cy="2304256"/>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solidFill>
                  <a:srgbClr val="FF3399"/>
                </a:solidFill>
                <a:latin typeface="+mn-lt"/>
                <a:cs typeface="Arial" panose="020B0604020202020204" pitchFamily="34" charset="0"/>
              </a:rPr>
              <a:t>Step 9: Check Availability &amp; Product</a:t>
            </a:r>
          </a:p>
          <a:p>
            <a:pPr marL="0" indent="0">
              <a:buFont typeface="Arial"/>
              <a:buNone/>
            </a:pPr>
            <a:endParaRPr lang="en-GB" sz="1300" dirty="0" smtClean="0">
              <a:latin typeface="+mn-lt"/>
              <a:cs typeface="Arial" panose="020B0604020202020204" pitchFamily="34" charset="0"/>
            </a:endParaRPr>
          </a:p>
          <a:p>
            <a:pPr marL="0" indent="0">
              <a:buNone/>
            </a:pPr>
            <a:r>
              <a:rPr lang="en-GB" sz="1300" dirty="0" smtClean="0">
                <a:solidFill>
                  <a:schemeClr val="bg1">
                    <a:lumMod val="50000"/>
                  </a:schemeClr>
                </a:solidFill>
                <a:latin typeface="+mn-lt"/>
                <a:cs typeface="Arial" panose="020B0604020202020204" pitchFamily="34" charset="0"/>
              </a:rPr>
              <a:t>The available products will be shown in the Results Details table.</a:t>
            </a:r>
            <a:endParaRPr lang="en-GB" sz="1300" dirty="0">
              <a:solidFill>
                <a:schemeClr val="bg1">
                  <a:lumMod val="50000"/>
                </a:schemeClr>
              </a:solidFill>
              <a:latin typeface="+mn-lt"/>
              <a:cs typeface="Arial" panose="020B0604020202020204" pitchFamily="34" charset="0"/>
            </a:endParaRPr>
          </a:p>
          <a:p>
            <a:pPr marL="0" indent="-342900">
              <a:spcBef>
                <a:spcPts val="1200"/>
              </a:spcBef>
              <a:buAutoNum type="arabicParenR"/>
            </a:pPr>
            <a:r>
              <a:rPr lang="en-GB" sz="1300" dirty="0" smtClean="0">
                <a:solidFill>
                  <a:schemeClr val="bg1">
                    <a:lumMod val="50000"/>
                  </a:schemeClr>
                </a:solidFill>
                <a:latin typeface="+mn-lt"/>
                <a:cs typeface="Arial" panose="020B0604020202020204" pitchFamily="34" charset="0"/>
              </a:rPr>
              <a:t>On the Product drop down select ‘SOGEA’</a:t>
            </a:r>
          </a:p>
          <a:p>
            <a:pPr marL="0" indent="-342900">
              <a:spcBef>
                <a:spcPts val="1200"/>
              </a:spcBef>
              <a:buAutoNum type="arabicParenR"/>
            </a:pPr>
            <a:r>
              <a:rPr lang="en-GB" sz="1300" dirty="0" smtClean="0">
                <a:solidFill>
                  <a:schemeClr val="bg1">
                    <a:lumMod val="50000"/>
                  </a:schemeClr>
                </a:solidFill>
                <a:latin typeface="+mn-lt"/>
                <a:cs typeface="Arial" panose="020B0604020202020204" pitchFamily="34" charset="0"/>
              </a:rPr>
              <a:t>Click ‘Next’</a:t>
            </a:r>
          </a:p>
          <a:p>
            <a:pPr marL="342900" indent="-342900">
              <a:buAutoNum type="arabicParenR"/>
            </a:pPr>
            <a:endParaRPr lang="en-GB" sz="1300" dirty="0" smtClean="0">
              <a:latin typeface="+mj-lt"/>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pic>
        <p:nvPicPr>
          <p:cNvPr id="6" name="Picture 5"/>
          <p:cNvPicPr>
            <a:picLocks noChangeAspect="1"/>
          </p:cNvPicPr>
          <p:nvPr/>
        </p:nvPicPr>
        <p:blipFill rotWithShape="1">
          <a:blip r:embed="rId2"/>
          <a:srcRect t="54224"/>
          <a:stretch/>
        </p:blipFill>
        <p:spPr>
          <a:xfrm>
            <a:off x="346408" y="4092863"/>
            <a:ext cx="6488631" cy="2422668"/>
          </a:xfrm>
          <a:prstGeom prst="rect">
            <a:avLst/>
          </a:prstGeom>
          <a:ln>
            <a:solidFill>
              <a:srgbClr val="666666"/>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3"/>
          <a:stretch>
            <a:fillRect/>
          </a:stretch>
        </p:blipFill>
        <p:spPr>
          <a:xfrm>
            <a:off x="4855989" y="4611664"/>
            <a:ext cx="231668" cy="274344"/>
          </a:xfrm>
          <a:prstGeom prst="rect">
            <a:avLst/>
          </a:prstGeom>
        </p:spPr>
      </p:pic>
      <p:pic>
        <p:nvPicPr>
          <p:cNvPr id="13" name="Picture 12"/>
          <p:cNvPicPr>
            <a:picLocks noChangeAspect="1"/>
          </p:cNvPicPr>
          <p:nvPr/>
        </p:nvPicPr>
        <p:blipFill>
          <a:blip r:embed="rId4"/>
          <a:stretch>
            <a:fillRect/>
          </a:stretch>
        </p:blipFill>
        <p:spPr>
          <a:xfrm>
            <a:off x="5504061" y="6210705"/>
            <a:ext cx="256054" cy="304826"/>
          </a:xfrm>
          <a:prstGeom prst="rect">
            <a:avLst/>
          </a:prstGeom>
        </p:spPr>
      </p:pic>
      <p:pic>
        <p:nvPicPr>
          <p:cNvPr id="3" name="Picture 2"/>
          <p:cNvPicPr>
            <a:picLocks noChangeAspect="1"/>
          </p:cNvPicPr>
          <p:nvPr/>
        </p:nvPicPr>
        <p:blipFill>
          <a:blip r:embed="rId5"/>
          <a:stretch>
            <a:fillRect/>
          </a:stretch>
        </p:blipFill>
        <p:spPr>
          <a:xfrm>
            <a:off x="347205" y="789422"/>
            <a:ext cx="6487834" cy="3303758"/>
          </a:xfrm>
          <a:prstGeom prst="rect">
            <a:avLst/>
          </a:prstGeom>
          <a:ln>
            <a:solidFill>
              <a:srgbClr val="666666"/>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40415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175469" y="70748"/>
            <a:ext cx="11585675" cy="795204"/>
          </a:xfrm>
        </p:spPr>
        <p:txBody>
          <a:bodyPr/>
          <a:lstStyle/>
          <a:p>
            <a:r>
              <a:rPr lang="en-US" dirty="0"/>
              <a:t>How To Place a </a:t>
            </a:r>
            <a:r>
              <a:rPr lang="en-GB" dirty="0"/>
              <a:t>SOGEA Provide Order with DN and Number Port/Transfer</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12</a:t>
            </a:fld>
            <a:endParaRPr lang="en-GB" dirty="0"/>
          </a:p>
        </p:txBody>
      </p:sp>
      <p:sp>
        <p:nvSpPr>
          <p:cNvPr id="11" name="Content Placeholder 2"/>
          <p:cNvSpPr txBox="1">
            <a:spLocks/>
          </p:cNvSpPr>
          <p:nvPr/>
        </p:nvSpPr>
        <p:spPr>
          <a:xfrm>
            <a:off x="7308739" y="943419"/>
            <a:ext cx="4703110" cy="5493433"/>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300" b="1" dirty="0" smtClean="0">
                <a:solidFill>
                  <a:srgbClr val="FF3399"/>
                </a:solidFill>
                <a:latin typeface="+mn-lt"/>
                <a:cs typeface="Arial" panose="020B0604020202020204" pitchFamily="34" charset="0"/>
              </a:rPr>
              <a:t>Step 10: Order Details</a:t>
            </a:r>
            <a:endParaRPr lang="en-GB" sz="1300" b="1" dirty="0">
              <a:solidFill>
                <a:srgbClr val="FF3399"/>
              </a:solidFill>
              <a:latin typeface="+mn-lt"/>
              <a:cs typeface="Arial" panose="020B0604020202020204" pitchFamily="34" charset="0"/>
            </a:endParaRPr>
          </a:p>
          <a:p>
            <a:pPr marL="0" indent="0">
              <a:buNone/>
            </a:pPr>
            <a:endParaRPr lang="en-GB" sz="1400" dirty="0">
              <a:latin typeface="+mn-lt"/>
              <a:cs typeface="Arial" panose="020B0604020202020204" pitchFamily="34" charset="0"/>
            </a:endParaRPr>
          </a:p>
          <a:p>
            <a:pPr marL="342900" indent="-342900">
              <a:spcBef>
                <a:spcPts val="1200"/>
              </a:spcBef>
              <a:buAutoNum type="arabicPeriod"/>
            </a:pPr>
            <a:r>
              <a:rPr lang="en-GB" sz="1300" b="1" dirty="0" smtClean="0">
                <a:solidFill>
                  <a:schemeClr val="bg1">
                    <a:lumMod val="50000"/>
                  </a:schemeClr>
                </a:solidFill>
                <a:latin typeface="+mn-lt"/>
                <a:cs typeface="Arial" panose="020B0604020202020204" pitchFamily="34" charset="0"/>
              </a:rPr>
              <a:t>Customer Required by Date </a:t>
            </a:r>
            <a:r>
              <a:rPr lang="en-GB" sz="1300" dirty="0" smtClean="0">
                <a:solidFill>
                  <a:schemeClr val="bg1">
                    <a:lumMod val="50000"/>
                  </a:schemeClr>
                </a:solidFill>
                <a:latin typeface="+mn-lt"/>
                <a:cs typeface="Arial" panose="020B0604020202020204" pitchFamily="34" charset="0"/>
              </a:rPr>
              <a:t>- will default to the standard lead time for the product and order type. If you want a date in the future, use the calendar icon to select the date you want. </a:t>
            </a:r>
          </a:p>
          <a:p>
            <a:pPr marL="342900" indent="-342900">
              <a:spcBef>
                <a:spcPts val="1200"/>
              </a:spcBef>
              <a:buFont typeface="Arial"/>
              <a:buAutoNum type="arabicPeriod"/>
            </a:pPr>
            <a:r>
              <a:rPr lang="en-GB" sz="1300" b="1" dirty="0" smtClean="0">
                <a:solidFill>
                  <a:schemeClr val="bg1">
                    <a:lumMod val="50000"/>
                  </a:schemeClr>
                </a:solidFill>
                <a:latin typeface="+mn-lt"/>
                <a:cs typeface="Arial" panose="020B0604020202020204" pitchFamily="34" charset="0"/>
              </a:rPr>
              <a:t>Retailer </a:t>
            </a:r>
            <a:r>
              <a:rPr lang="en-GB" sz="1300" b="1" dirty="0">
                <a:solidFill>
                  <a:schemeClr val="bg1">
                    <a:lumMod val="50000"/>
                  </a:schemeClr>
                </a:solidFill>
                <a:latin typeface="+mn-lt"/>
                <a:cs typeface="Arial" panose="020B0604020202020204" pitchFamily="34" charset="0"/>
              </a:rPr>
              <a:t>ID </a:t>
            </a:r>
            <a:r>
              <a:rPr lang="en-GB" sz="1300" dirty="0">
                <a:solidFill>
                  <a:schemeClr val="bg1">
                    <a:lumMod val="50000"/>
                  </a:schemeClr>
                </a:solidFill>
                <a:latin typeface="+mn-lt"/>
                <a:cs typeface="Arial" panose="020B0604020202020204" pitchFamily="34" charset="0"/>
              </a:rPr>
              <a:t>– this is you RID ID supplied by </a:t>
            </a:r>
            <a:r>
              <a:rPr lang="en-GB" sz="1300" dirty="0" smtClean="0">
                <a:solidFill>
                  <a:schemeClr val="bg1">
                    <a:lumMod val="50000"/>
                  </a:schemeClr>
                </a:solidFill>
                <a:latin typeface="+mn-lt"/>
                <a:cs typeface="Arial" panose="020B0604020202020204" pitchFamily="34" charset="0"/>
              </a:rPr>
              <a:t>Ofcom</a:t>
            </a:r>
          </a:p>
          <a:p>
            <a:pPr marL="342900" indent="-342900">
              <a:spcBef>
                <a:spcPts val="1200"/>
              </a:spcBef>
              <a:buAutoNum type="arabicPeriod"/>
            </a:pPr>
            <a:r>
              <a:rPr lang="en-GB" sz="1300" b="1" dirty="0" smtClean="0">
                <a:solidFill>
                  <a:schemeClr val="bg1">
                    <a:lumMod val="50000"/>
                  </a:schemeClr>
                </a:solidFill>
                <a:latin typeface="+mn-lt"/>
                <a:cs typeface="Arial" panose="020B0604020202020204" pitchFamily="34" charset="0"/>
              </a:rPr>
              <a:t>Billing Account </a:t>
            </a:r>
            <a:r>
              <a:rPr lang="en-GB" sz="1300" dirty="0" smtClean="0">
                <a:solidFill>
                  <a:schemeClr val="bg1">
                    <a:lumMod val="50000"/>
                  </a:schemeClr>
                </a:solidFill>
                <a:latin typeface="+mn-lt"/>
                <a:cs typeface="Arial" panose="020B0604020202020204" pitchFamily="34" charset="0"/>
              </a:rPr>
              <a:t>- use the click here link to select your billing account number</a:t>
            </a:r>
          </a:p>
          <a:p>
            <a:pPr marL="342900" indent="-342900">
              <a:spcBef>
                <a:spcPts val="1200"/>
              </a:spcBef>
              <a:buAutoNum type="arabicPeriod"/>
            </a:pPr>
            <a:r>
              <a:rPr lang="en-GB" sz="1300" b="1" dirty="0" smtClean="0">
                <a:solidFill>
                  <a:schemeClr val="bg1">
                    <a:lumMod val="50000"/>
                  </a:schemeClr>
                </a:solidFill>
                <a:latin typeface="+mn-lt"/>
                <a:cs typeface="Arial" panose="020B0604020202020204" pitchFamily="34" charset="0"/>
              </a:rPr>
              <a:t>Password </a:t>
            </a:r>
            <a:r>
              <a:rPr lang="en-GB" sz="1300" dirty="0" smtClean="0">
                <a:solidFill>
                  <a:schemeClr val="bg1">
                    <a:lumMod val="50000"/>
                  </a:schemeClr>
                </a:solidFill>
                <a:latin typeface="+mn-lt"/>
                <a:cs typeface="Arial" panose="020B0604020202020204" pitchFamily="34" charset="0"/>
              </a:rPr>
              <a:t>- optional</a:t>
            </a:r>
          </a:p>
          <a:p>
            <a:pPr marL="342900" indent="-342900">
              <a:spcBef>
                <a:spcPts val="1200"/>
              </a:spcBef>
              <a:buAutoNum type="arabicPeriod"/>
            </a:pPr>
            <a:r>
              <a:rPr lang="en-GB" sz="1300" b="1" dirty="0" smtClean="0">
                <a:solidFill>
                  <a:schemeClr val="bg1">
                    <a:lumMod val="50000"/>
                  </a:schemeClr>
                </a:solidFill>
                <a:latin typeface="+mn-lt"/>
                <a:cs typeface="Arial" panose="020B0604020202020204" pitchFamily="34" charset="0"/>
              </a:rPr>
              <a:t>Appointment type – IMPORTANT </a:t>
            </a:r>
            <a:r>
              <a:rPr lang="en-GB" sz="1300" dirty="0" smtClean="0">
                <a:solidFill>
                  <a:schemeClr val="bg1">
                    <a:lumMod val="50000"/>
                  </a:schemeClr>
                </a:solidFill>
                <a:latin typeface="+mn-lt"/>
                <a:cs typeface="Arial" panose="020B0604020202020204" pitchFamily="34" charset="0"/>
              </a:rPr>
              <a:t>leave blank if you require a standard All Day (non-chargeable) appointment.</a:t>
            </a:r>
          </a:p>
          <a:p>
            <a:pPr marL="360362" lvl="2" indent="0">
              <a:spcBef>
                <a:spcPts val="1200"/>
              </a:spcBef>
              <a:buNone/>
            </a:pPr>
            <a:r>
              <a:rPr lang="en-GB" sz="1300" dirty="0" smtClean="0">
                <a:solidFill>
                  <a:schemeClr val="bg1">
                    <a:lumMod val="50000"/>
                  </a:schemeClr>
                </a:solidFill>
                <a:latin typeface="+mn-lt"/>
                <a:cs typeface="Arial" panose="020B0604020202020204" pitchFamily="34" charset="0"/>
              </a:rPr>
              <a:t>If you want a chargeable AM/PM or More Focused Appointment slot pick the option from the list</a:t>
            </a:r>
          </a:p>
          <a:p>
            <a:pPr marL="342900" indent="-342900">
              <a:spcBef>
                <a:spcPts val="1200"/>
              </a:spcBef>
              <a:buAutoNum type="arabicPeriod"/>
            </a:pPr>
            <a:r>
              <a:rPr lang="en-GB" sz="1300" b="1" dirty="0" smtClean="0">
                <a:solidFill>
                  <a:schemeClr val="bg1">
                    <a:lumMod val="50000"/>
                  </a:schemeClr>
                </a:solidFill>
                <a:latin typeface="+mn-lt"/>
                <a:cs typeface="Arial" panose="020B0604020202020204" pitchFamily="34" charset="0"/>
              </a:rPr>
              <a:t>Technology </a:t>
            </a:r>
            <a:r>
              <a:rPr lang="en-GB" sz="1300" dirty="0" smtClean="0">
                <a:solidFill>
                  <a:schemeClr val="bg1">
                    <a:lumMod val="50000"/>
                  </a:schemeClr>
                </a:solidFill>
                <a:latin typeface="+mn-lt"/>
                <a:cs typeface="Arial" panose="020B0604020202020204" pitchFamily="34" charset="0"/>
              </a:rPr>
              <a:t>= ‘VDSL’ or ‘Gfast’</a:t>
            </a:r>
          </a:p>
          <a:p>
            <a:pPr marL="342900" indent="-342900">
              <a:spcBef>
                <a:spcPts val="1200"/>
              </a:spcBef>
              <a:buAutoNum type="arabicPeriod"/>
            </a:pPr>
            <a:r>
              <a:rPr lang="en-GB" sz="1300" b="1" dirty="0" smtClean="0">
                <a:solidFill>
                  <a:schemeClr val="bg1">
                    <a:lumMod val="50000"/>
                  </a:schemeClr>
                </a:solidFill>
                <a:latin typeface="+mn-lt"/>
                <a:cs typeface="Arial" panose="020B0604020202020204" pitchFamily="34" charset="0"/>
              </a:rPr>
              <a:t>Site Contacts </a:t>
            </a:r>
            <a:r>
              <a:rPr lang="en-GB" sz="1300" dirty="0" smtClean="0">
                <a:solidFill>
                  <a:schemeClr val="bg1">
                    <a:lumMod val="50000"/>
                  </a:schemeClr>
                </a:solidFill>
                <a:latin typeface="+mn-lt"/>
                <a:cs typeface="Arial" panose="020B0604020202020204" pitchFamily="34" charset="0"/>
              </a:rPr>
              <a:t>– select ‘set up primary contact’ to enter the details</a:t>
            </a:r>
          </a:p>
          <a:p>
            <a:pPr marL="342900" indent="-342900">
              <a:buAutoNum type="arabicPeriod"/>
            </a:pPr>
            <a:endParaRPr lang="en-GB" sz="1400" dirty="0" smtClean="0">
              <a:latin typeface="Arial" panose="020B0604020202020204" pitchFamily="34" charset="0"/>
              <a:cs typeface="Arial" panose="020B0604020202020204" pitchFamily="34" charset="0"/>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pic>
        <p:nvPicPr>
          <p:cNvPr id="12" name="Picture 11"/>
          <p:cNvPicPr>
            <a:picLocks noChangeAspect="1"/>
          </p:cNvPicPr>
          <p:nvPr/>
        </p:nvPicPr>
        <p:blipFill>
          <a:blip r:embed="rId2"/>
          <a:stretch>
            <a:fillRect/>
          </a:stretch>
        </p:blipFill>
        <p:spPr>
          <a:xfrm>
            <a:off x="-243" y="468350"/>
            <a:ext cx="6728439" cy="4896135"/>
          </a:xfrm>
          <a:prstGeom prst="rect">
            <a:avLst/>
          </a:prstGeom>
          <a:ln>
            <a:solidFill>
              <a:srgbClr val="666666"/>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3"/>
          <a:stretch>
            <a:fillRect/>
          </a:stretch>
        </p:blipFill>
        <p:spPr>
          <a:xfrm>
            <a:off x="0" y="5364485"/>
            <a:ext cx="6728196" cy="1476053"/>
          </a:xfrm>
          <a:prstGeom prst="rect">
            <a:avLst/>
          </a:prstGeom>
          <a:ln>
            <a:solidFill>
              <a:srgbClr val="666666"/>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4"/>
          <a:stretch>
            <a:fillRect/>
          </a:stretch>
        </p:blipFill>
        <p:spPr>
          <a:xfrm>
            <a:off x="5072013" y="2978046"/>
            <a:ext cx="231668" cy="274344"/>
          </a:xfrm>
          <a:prstGeom prst="rect">
            <a:avLst/>
          </a:prstGeom>
        </p:spPr>
      </p:pic>
      <p:pic>
        <p:nvPicPr>
          <p:cNvPr id="16" name="Picture 15"/>
          <p:cNvPicPr>
            <a:picLocks noChangeAspect="1"/>
          </p:cNvPicPr>
          <p:nvPr/>
        </p:nvPicPr>
        <p:blipFill>
          <a:blip r:embed="rId5"/>
          <a:stretch>
            <a:fillRect/>
          </a:stretch>
        </p:blipFill>
        <p:spPr>
          <a:xfrm>
            <a:off x="5043475" y="3318850"/>
            <a:ext cx="256054" cy="304826"/>
          </a:xfrm>
          <a:prstGeom prst="rect">
            <a:avLst/>
          </a:prstGeom>
        </p:spPr>
      </p:pic>
      <p:pic>
        <p:nvPicPr>
          <p:cNvPr id="17" name="Picture 16"/>
          <p:cNvPicPr>
            <a:picLocks noChangeAspect="1"/>
          </p:cNvPicPr>
          <p:nvPr/>
        </p:nvPicPr>
        <p:blipFill>
          <a:blip r:embed="rId6"/>
          <a:stretch>
            <a:fillRect/>
          </a:stretch>
        </p:blipFill>
        <p:spPr>
          <a:xfrm>
            <a:off x="5043475" y="3690136"/>
            <a:ext cx="256054" cy="304826"/>
          </a:xfrm>
          <a:prstGeom prst="rect">
            <a:avLst/>
          </a:prstGeom>
        </p:spPr>
      </p:pic>
      <p:pic>
        <p:nvPicPr>
          <p:cNvPr id="18" name="Picture 17"/>
          <p:cNvPicPr>
            <a:picLocks noChangeAspect="1"/>
          </p:cNvPicPr>
          <p:nvPr/>
        </p:nvPicPr>
        <p:blipFill>
          <a:blip r:embed="rId7"/>
          <a:stretch>
            <a:fillRect/>
          </a:stretch>
        </p:blipFill>
        <p:spPr>
          <a:xfrm>
            <a:off x="5072013" y="4341668"/>
            <a:ext cx="256054" cy="304826"/>
          </a:xfrm>
          <a:prstGeom prst="rect">
            <a:avLst/>
          </a:prstGeom>
        </p:spPr>
      </p:pic>
      <p:pic>
        <p:nvPicPr>
          <p:cNvPr id="19" name="Picture 18"/>
          <p:cNvPicPr>
            <a:picLocks noChangeAspect="1"/>
          </p:cNvPicPr>
          <p:nvPr/>
        </p:nvPicPr>
        <p:blipFill>
          <a:blip r:embed="rId8"/>
          <a:stretch>
            <a:fillRect/>
          </a:stretch>
        </p:blipFill>
        <p:spPr>
          <a:xfrm>
            <a:off x="5072013" y="4700663"/>
            <a:ext cx="256054" cy="304826"/>
          </a:xfrm>
          <a:prstGeom prst="rect">
            <a:avLst/>
          </a:prstGeom>
        </p:spPr>
      </p:pic>
      <p:pic>
        <p:nvPicPr>
          <p:cNvPr id="20" name="Picture 19"/>
          <p:cNvPicPr>
            <a:picLocks noChangeAspect="1"/>
          </p:cNvPicPr>
          <p:nvPr/>
        </p:nvPicPr>
        <p:blipFill>
          <a:blip r:embed="rId9"/>
          <a:stretch>
            <a:fillRect/>
          </a:stretch>
        </p:blipFill>
        <p:spPr>
          <a:xfrm>
            <a:off x="5059820" y="5021882"/>
            <a:ext cx="256054" cy="304826"/>
          </a:xfrm>
          <a:prstGeom prst="rect">
            <a:avLst/>
          </a:prstGeom>
        </p:spPr>
      </p:pic>
      <p:pic>
        <p:nvPicPr>
          <p:cNvPr id="21" name="Picture 20"/>
          <p:cNvPicPr>
            <a:picLocks noChangeAspect="1"/>
          </p:cNvPicPr>
          <p:nvPr/>
        </p:nvPicPr>
        <p:blipFill>
          <a:blip r:embed="rId10"/>
          <a:stretch>
            <a:fillRect/>
          </a:stretch>
        </p:blipFill>
        <p:spPr>
          <a:xfrm>
            <a:off x="1759645" y="6457033"/>
            <a:ext cx="256054" cy="304826"/>
          </a:xfrm>
          <a:prstGeom prst="rect">
            <a:avLst/>
          </a:prstGeom>
        </p:spPr>
      </p:pic>
    </p:spTree>
    <p:extLst>
      <p:ext uri="{BB962C8B-B14F-4D97-AF65-F5344CB8AC3E}">
        <p14:creationId xmlns:p14="http://schemas.microsoft.com/office/powerpoint/2010/main" val="1556375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5" y="251917"/>
            <a:ext cx="11483100" cy="792088"/>
          </a:xfrm>
        </p:spPr>
        <p:txBody>
          <a:bodyPr/>
          <a:lstStyle/>
          <a:p>
            <a:r>
              <a:rPr lang="en-US" dirty="0"/>
              <a:t>How To Place a </a:t>
            </a:r>
            <a:r>
              <a:rPr lang="en-GB" dirty="0"/>
              <a:t>SOGEA Provide Order with DN and Number Port/Transfer</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13</a:t>
            </a:fld>
            <a:endParaRPr lang="en-GB" dirty="0"/>
          </a:p>
        </p:txBody>
      </p:sp>
      <p:pic>
        <p:nvPicPr>
          <p:cNvPr id="21" name="Picture 20"/>
          <p:cNvPicPr>
            <a:picLocks noChangeAspect="1"/>
          </p:cNvPicPr>
          <p:nvPr/>
        </p:nvPicPr>
        <p:blipFill rotWithShape="1">
          <a:blip r:embed="rId2"/>
          <a:srcRect l="4710" t="1065" r="2961"/>
          <a:stretch/>
        </p:blipFill>
        <p:spPr>
          <a:xfrm>
            <a:off x="341249" y="1436222"/>
            <a:ext cx="3456384" cy="4523494"/>
          </a:xfrm>
          <a:prstGeom prst="rect">
            <a:avLst/>
          </a:prstGeom>
          <a:noFill/>
          <a:ln>
            <a:solidFill>
              <a:srgbClr val="666666"/>
            </a:solidFill>
          </a:ln>
          <a:effectLst>
            <a:outerShdw blurRad="50800" dist="38100" dir="2700000" algn="tl" rotWithShape="0">
              <a:prstClr val="black">
                <a:alpha val="40000"/>
              </a:prstClr>
            </a:outerShdw>
          </a:effectLst>
        </p:spPr>
      </p:pic>
      <p:pic>
        <p:nvPicPr>
          <p:cNvPr id="22" name="Picture 21"/>
          <p:cNvPicPr>
            <a:picLocks noChangeAspect="1"/>
          </p:cNvPicPr>
          <p:nvPr/>
        </p:nvPicPr>
        <p:blipFill rotWithShape="1">
          <a:blip r:embed="rId3"/>
          <a:srcRect l="4453" r="2821" b="1499"/>
          <a:stretch/>
        </p:blipFill>
        <p:spPr>
          <a:xfrm>
            <a:off x="7880325" y="1432788"/>
            <a:ext cx="3672409" cy="4480991"/>
          </a:xfrm>
          <a:prstGeom prst="rect">
            <a:avLst/>
          </a:prstGeom>
          <a:ln>
            <a:solidFill>
              <a:srgbClr val="666666"/>
            </a:solidFill>
          </a:ln>
          <a:effectLst>
            <a:outerShdw blurRad="50800" dist="38100" dir="2700000" algn="tl" rotWithShape="0">
              <a:prstClr val="black">
                <a:alpha val="40000"/>
              </a:prstClr>
            </a:outerShdw>
          </a:effectLst>
        </p:spPr>
      </p:pic>
      <p:sp>
        <p:nvSpPr>
          <p:cNvPr id="23" name="Content Placeholder 2"/>
          <p:cNvSpPr txBox="1">
            <a:spLocks/>
          </p:cNvSpPr>
          <p:nvPr/>
        </p:nvSpPr>
        <p:spPr>
          <a:xfrm>
            <a:off x="4267722" y="1684424"/>
            <a:ext cx="3364258" cy="4027091"/>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smtClean="0">
                <a:solidFill>
                  <a:srgbClr val="FF3399"/>
                </a:solidFill>
                <a:latin typeface="+mn-lt"/>
                <a:cs typeface="Arial" panose="020B0604020202020204" pitchFamily="34" charset="0"/>
              </a:rPr>
              <a:t>Step 11: Order Details</a:t>
            </a:r>
            <a:endParaRPr lang="en-GB" sz="1400" b="1" dirty="0">
              <a:solidFill>
                <a:srgbClr val="FF3399"/>
              </a:solidFill>
              <a:latin typeface="+mn-lt"/>
              <a:cs typeface="Arial" panose="020B0604020202020204" pitchFamily="34" charset="0"/>
            </a:endParaRPr>
          </a:p>
          <a:p>
            <a:pPr marL="0" indent="0">
              <a:buNone/>
            </a:pPr>
            <a:endParaRPr lang="en-GB" sz="1400" dirty="0">
              <a:latin typeface="+mn-lt"/>
              <a:cs typeface="Arial" panose="020B0604020202020204" pitchFamily="34" charset="0"/>
            </a:endParaRPr>
          </a:p>
          <a:p>
            <a:pPr marL="0" indent="0">
              <a:spcBef>
                <a:spcPts val="1200"/>
              </a:spcBef>
              <a:buNone/>
            </a:pPr>
            <a:r>
              <a:rPr lang="en-GB" sz="1300" dirty="0" smtClean="0">
                <a:solidFill>
                  <a:schemeClr val="bg1">
                    <a:lumMod val="50000"/>
                  </a:schemeClr>
                </a:solidFill>
                <a:latin typeface="+mn-lt"/>
                <a:cs typeface="Arial" panose="020B0604020202020204" pitchFamily="34" charset="0"/>
              </a:rPr>
              <a:t>From here you can Create a New Contact. If you have a contact you use frequently, you can save their details as a Favourite contact to stop you having to enter the details every time. </a:t>
            </a:r>
          </a:p>
          <a:p>
            <a:pPr marL="0" indent="0">
              <a:spcBef>
                <a:spcPts val="1200"/>
              </a:spcBef>
              <a:buNone/>
            </a:pPr>
            <a:r>
              <a:rPr lang="en-GB" sz="1300" dirty="0" smtClean="0">
                <a:solidFill>
                  <a:schemeClr val="bg1">
                    <a:lumMod val="50000"/>
                  </a:schemeClr>
                </a:solidFill>
                <a:latin typeface="+mn-lt"/>
                <a:cs typeface="Arial" panose="020B0604020202020204" pitchFamily="34" charset="0"/>
              </a:rPr>
              <a:t>Select ‘Confirm’ once you have entered all the details. </a:t>
            </a:r>
          </a:p>
          <a:p>
            <a:pPr marL="0" indent="0">
              <a:spcBef>
                <a:spcPts val="1200"/>
              </a:spcBef>
              <a:buNone/>
            </a:pPr>
            <a:r>
              <a:rPr lang="en-GB" sz="1300" dirty="0" smtClean="0">
                <a:solidFill>
                  <a:schemeClr val="bg1">
                    <a:lumMod val="50000"/>
                  </a:schemeClr>
                </a:solidFill>
                <a:latin typeface="+mn-lt"/>
                <a:cs typeface="Arial" panose="020B0604020202020204" pitchFamily="34" charset="0"/>
              </a:rPr>
              <a:t>If you wish to change this after you have selected Confirm, you can go back and amend the details using an Edit option that will appear on the previous screen.</a:t>
            </a:r>
          </a:p>
          <a:p>
            <a:pPr marL="342900" indent="-342900">
              <a:buAutoNum type="arabicPeriod"/>
            </a:pPr>
            <a:endParaRPr lang="en-GB" sz="1400" dirty="0">
              <a:latin typeface="Arial" panose="020B0604020202020204" pitchFamily="34" charset="0"/>
              <a:cs typeface="Arial" panose="020B0604020202020204" pitchFamily="34" charset="0"/>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spTree>
    <p:extLst>
      <p:ext uri="{BB962C8B-B14F-4D97-AF65-F5344CB8AC3E}">
        <p14:creationId xmlns:p14="http://schemas.microsoft.com/office/powerpoint/2010/main" val="880891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0183" y="0"/>
            <a:ext cx="12026606" cy="1029134"/>
          </a:xfrm>
        </p:spPr>
        <p:txBody>
          <a:bodyPr/>
          <a:lstStyle/>
          <a:p>
            <a:r>
              <a:rPr lang="en-US" dirty="0"/>
              <a:t>How To Place a </a:t>
            </a:r>
            <a:r>
              <a:rPr lang="en-GB" dirty="0"/>
              <a:t>SOGEA Provide Order with DN and Number Port/Transfer</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14</a:t>
            </a:fld>
            <a:endParaRPr lang="en-GB" dirty="0"/>
          </a:p>
        </p:txBody>
      </p:sp>
      <p:sp>
        <p:nvSpPr>
          <p:cNvPr id="7" name="Content Placeholder 2"/>
          <p:cNvSpPr txBox="1">
            <a:spLocks/>
          </p:cNvSpPr>
          <p:nvPr/>
        </p:nvSpPr>
        <p:spPr>
          <a:xfrm>
            <a:off x="7160245" y="1836093"/>
            <a:ext cx="4608512" cy="4896544"/>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smtClean="0">
                <a:solidFill>
                  <a:srgbClr val="FF3399"/>
                </a:solidFill>
                <a:latin typeface="+mn-lt"/>
                <a:cs typeface="Arial" panose="020B0604020202020204" pitchFamily="34" charset="0"/>
              </a:rPr>
              <a:t>Step 12: Order Details</a:t>
            </a:r>
            <a:endParaRPr lang="en-GB" sz="1400" b="1" dirty="0">
              <a:solidFill>
                <a:srgbClr val="FF3399"/>
              </a:solidFill>
              <a:latin typeface="+mn-lt"/>
              <a:cs typeface="Arial" panose="020B0604020202020204" pitchFamily="34" charset="0"/>
            </a:endParaRPr>
          </a:p>
          <a:p>
            <a:pPr marL="0" indent="0">
              <a:buNone/>
            </a:pPr>
            <a:endParaRPr lang="en-GB" sz="1400" dirty="0">
              <a:latin typeface="+mn-lt"/>
              <a:cs typeface="Arial" panose="020B0604020202020204" pitchFamily="34" charset="0"/>
            </a:endParaRPr>
          </a:p>
          <a:p>
            <a:pPr marL="0" indent="0">
              <a:spcBef>
                <a:spcPts val="1200"/>
              </a:spcBef>
              <a:buNone/>
            </a:pPr>
            <a:r>
              <a:rPr lang="en-GB" sz="1300" dirty="0" smtClean="0">
                <a:solidFill>
                  <a:schemeClr val="bg1">
                    <a:lumMod val="50000"/>
                  </a:schemeClr>
                </a:solidFill>
                <a:latin typeface="+mn-lt"/>
                <a:cs typeface="Arial" panose="020B0604020202020204" pitchFamily="34" charset="0"/>
              </a:rPr>
              <a:t>You can now add any notes to your order that may be important by clicking the Add note button. This is not a mandatory parameter. </a:t>
            </a:r>
          </a:p>
          <a:p>
            <a:pPr marL="0" indent="0">
              <a:spcBef>
                <a:spcPts val="1200"/>
              </a:spcBef>
              <a:buNone/>
            </a:pPr>
            <a:r>
              <a:rPr lang="en-GB" sz="1300" dirty="0" smtClean="0">
                <a:solidFill>
                  <a:schemeClr val="bg1">
                    <a:lumMod val="50000"/>
                  </a:schemeClr>
                </a:solidFill>
                <a:latin typeface="+mn-lt"/>
                <a:cs typeface="Arial" panose="020B0604020202020204" pitchFamily="34" charset="0"/>
              </a:rPr>
              <a:t>You can add Hazard notes, Site Visit notes and Special Arrangement notes</a:t>
            </a:r>
            <a:r>
              <a:rPr lang="en-GB" sz="1300" dirty="0">
                <a:solidFill>
                  <a:schemeClr val="bg1">
                    <a:lumMod val="50000"/>
                  </a:schemeClr>
                </a:solidFill>
                <a:latin typeface="+mn-lt"/>
                <a:cs typeface="Arial" panose="020B0604020202020204" pitchFamily="34" charset="0"/>
              </a:rPr>
              <a:t>. Please ensure that the maximum characters used for any note added is 60 </a:t>
            </a:r>
            <a:r>
              <a:rPr lang="en-GB" sz="1300" dirty="0" smtClean="0">
                <a:solidFill>
                  <a:schemeClr val="bg1">
                    <a:lumMod val="50000"/>
                  </a:schemeClr>
                </a:solidFill>
                <a:latin typeface="+mn-lt"/>
                <a:cs typeface="Arial" panose="020B0604020202020204" pitchFamily="34" charset="0"/>
              </a:rPr>
              <a:t>characters.</a:t>
            </a:r>
          </a:p>
          <a:p>
            <a:pPr marL="0" indent="0">
              <a:spcBef>
                <a:spcPts val="1200"/>
              </a:spcBef>
              <a:buNone/>
            </a:pPr>
            <a:r>
              <a:rPr lang="en-GB" sz="1300" dirty="0" smtClean="0">
                <a:solidFill>
                  <a:schemeClr val="bg1">
                    <a:lumMod val="50000"/>
                  </a:schemeClr>
                </a:solidFill>
                <a:latin typeface="+mn-lt"/>
                <a:cs typeface="Arial" panose="020B0604020202020204" pitchFamily="34" charset="0"/>
              </a:rPr>
              <a:t>Once saved you will be given the option to Edit or Remove the notes if you wish to. </a:t>
            </a:r>
          </a:p>
          <a:p>
            <a:pPr marL="0" indent="0">
              <a:spcBef>
                <a:spcPts val="1200"/>
              </a:spcBef>
              <a:buNone/>
            </a:pPr>
            <a:endParaRPr lang="en-GB" sz="1300" dirty="0" smtClean="0">
              <a:solidFill>
                <a:schemeClr val="bg1">
                  <a:lumMod val="50000"/>
                </a:schemeClr>
              </a:solidFill>
              <a:latin typeface="+mn-lt"/>
              <a:cs typeface="Arial" panose="020B0604020202020204" pitchFamily="34" charset="0"/>
            </a:endParaRPr>
          </a:p>
          <a:p>
            <a:pPr marL="0" indent="0">
              <a:buNone/>
            </a:pPr>
            <a:r>
              <a:rPr lang="en-GB" sz="1400" dirty="0" smtClean="0">
                <a:solidFill>
                  <a:schemeClr val="bg1">
                    <a:lumMod val="50000"/>
                  </a:schemeClr>
                </a:solidFill>
                <a:latin typeface="Arial" panose="020B0604020202020204" pitchFamily="34" charset="0"/>
                <a:cs typeface="Arial" panose="020B0604020202020204" pitchFamily="34" charset="0"/>
              </a:rPr>
              <a:t>1. Click on Next </a:t>
            </a:r>
            <a:endParaRPr lang="en-GB" sz="1400" dirty="0">
              <a:solidFill>
                <a:schemeClr val="bg1">
                  <a:lumMod val="50000"/>
                </a:schemeClr>
              </a:solidFill>
              <a:latin typeface="Arial" panose="020B0604020202020204" pitchFamily="34" charset="0"/>
              <a:cs typeface="Arial" panose="020B0604020202020204" pitchFamily="34" charset="0"/>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pic>
        <p:nvPicPr>
          <p:cNvPr id="8" name="Picture 7"/>
          <p:cNvPicPr>
            <a:picLocks noChangeAspect="1"/>
          </p:cNvPicPr>
          <p:nvPr/>
        </p:nvPicPr>
        <p:blipFill rotWithShape="1">
          <a:blip r:embed="rId2"/>
          <a:srcRect t="6963"/>
          <a:stretch/>
        </p:blipFill>
        <p:spPr>
          <a:xfrm>
            <a:off x="859146" y="1476053"/>
            <a:ext cx="5977103" cy="4530142"/>
          </a:xfrm>
          <a:prstGeom prst="rect">
            <a:avLst/>
          </a:prstGeom>
          <a:ln>
            <a:solidFill>
              <a:srgbClr val="666666"/>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3"/>
          <a:stretch>
            <a:fillRect/>
          </a:stretch>
        </p:blipFill>
        <p:spPr>
          <a:xfrm>
            <a:off x="5311392" y="5731851"/>
            <a:ext cx="231668" cy="274344"/>
          </a:xfrm>
          <a:prstGeom prst="rect">
            <a:avLst/>
          </a:prstGeom>
        </p:spPr>
      </p:pic>
    </p:spTree>
    <p:extLst>
      <p:ext uri="{BB962C8B-B14F-4D97-AF65-F5344CB8AC3E}">
        <p14:creationId xmlns:p14="http://schemas.microsoft.com/office/powerpoint/2010/main" val="3425082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5" y="179909"/>
            <a:ext cx="11411092" cy="772758"/>
          </a:xfrm>
        </p:spPr>
        <p:txBody>
          <a:bodyPr/>
          <a:lstStyle/>
          <a:p>
            <a:r>
              <a:rPr lang="en-US" dirty="0"/>
              <a:t>How To Place a </a:t>
            </a:r>
            <a:r>
              <a:rPr lang="en-GB" dirty="0"/>
              <a:t>SOGEA Provide Order with DN and Number Port/Transfer</a:t>
            </a:r>
          </a:p>
        </p:txBody>
      </p:sp>
      <p:sp>
        <p:nvSpPr>
          <p:cNvPr id="5" name="Slide Number Placeholder 3"/>
          <p:cNvSpPr>
            <a:spLocks noGrp="1"/>
          </p:cNvSpPr>
          <p:nvPr>
            <p:ph type="sldNum" sz="quarter" idx="12"/>
          </p:nvPr>
        </p:nvSpPr>
        <p:spPr>
          <a:xfrm>
            <a:off x="720023" y="6036666"/>
            <a:ext cx="360000" cy="287267"/>
          </a:xfrm>
        </p:spPr>
        <p:txBody>
          <a:bodyPr/>
          <a:lstStyle/>
          <a:p>
            <a:fld id="{0B868178-02AE-42FC-958D-6B8F13B60175}" type="slidenum">
              <a:rPr lang="en-GB" smtClean="0"/>
              <a:t>15</a:t>
            </a:fld>
            <a:endParaRPr lang="en-GB" dirty="0"/>
          </a:p>
        </p:txBody>
      </p:sp>
      <p:sp>
        <p:nvSpPr>
          <p:cNvPr id="17" name="Oval 16"/>
          <p:cNvSpPr/>
          <p:nvPr/>
        </p:nvSpPr>
        <p:spPr>
          <a:xfrm>
            <a:off x="5108531" y="4962908"/>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9</a:t>
            </a:r>
          </a:p>
        </p:txBody>
      </p:sp>
      <p:pic>
        <p:nvPicPr>
          <p:cNvPr id="3" name="Picture 2"/>
          <p:cNvPicPr>
            <a:picLocks noChangeAspect="1"/>
          </p:cNvPicPr>
          <p:nvPr/>
        </p:nvPicPr>
        <p:blipFill>
          <a:blip r:embed="rId2"/>
          <a:stretch>
            <a:fillRect/>
          </a:stretch>
        </p:blipFill>
        <p:spPr>
          <a:xfrm>
            <a:off x="180710" y="875742"/>
            <a:ext cx="6259455" cy="5784887"/>
          </a:xfrm>
          <a:prstGeom prst="rect">
            <a:avLst/>
          </a:prstGeom>
          <a:ln>
            <a:solidFill>
              <a:srgbClr val="666666"/>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3"/>
          <a:stretch>
            <a:fillRect/>
          </a:stretch>
        </p:blipFill>
        <p:spPr>
          <a:xfrm>
            <a:off x="4745285" y="2446821"/>
            <a:ext cx="231668" cy="268247"/>
          </a:xfrm>
          <a:prstGeom prst="rect">
            <a:avLst/>
          </a:prstGeom>
        </p:spPr>
      </p:pic>
      <p:pic>
        <p:nvPicPr>
          <p:cNvPr id="7" name="Picture 6"/>
          <p:cNvPicPr>
            <a:picLocks noChangeAspect="1"/>
          </p:cNvPicPr>
          <p:nvPr/>
        </p:nvPicPr>
        <p:blipFill>
          <a:blip r:embed="rId4"/>
          <a:stretch>
            <a:fillRect/>
          </a:stretch>
        </p:blipFill>
        <p:spPr>
          <a:xfrm>
            <a:off x="4745285" y="2688165"/>
            <a:ext cx="231668" cy="274344"/>
          </a:xfrm>
          <a:prstGeom prst="rect">
            <a:avLst/>
          </a:prstGeom>
        </p:spPr>
      </p:pic>
      <p:pic>
        <p:nvPicPr>
          <p:cNvPr id="8" name="Picture 7"/>
          <p:cNvPicPr>
            <a:picLocks noChangeAspect="1"/>
          </p:cNvPicPr>
          <p:nvPr/>
        </p:nvPicPr>
        <p:blipFill>
          <a:blip r:embed="rId5"/>
          <a:stretch>
            <a:fillRect/>
          </a:stretch>
        </p:blipFill>
        <p:spPr>
          <a:xfrm>
            <a:off x="4720899" y="2933069"/>
            <a:ext cx="256054" cy="304826"/>
          </a:xfrm>
          <a:prstGeom prst="rect">
            <a:avLst/>
          </a:prstGeom>
        </p:spPr>
      </p:pic>
      <p:pic>
        <p:nvPicPr>
          <p:cNvPr id="21" name="Picture 20"/>
          <p:cNvPicPr>
            <a:picLocks noChangeAspect="1"/>
          </p:cNvPicPr>
          <p:nvPr/>
        </p:nvPicPr>
        <p:blipFill>
          <a:blip r:embed="rId6"/>
          <a:stretch>
            <a:fillRect/>
          </a:stretch>
        </p:blipFill>
        <p:spPr>
          <a:xfrm>
            <a:off x="4733092" y="3264498"/>
            <a:ext cx="231668" cy="274344"/>
          </a:xfrm>
          <a:prstGeom prst="rect">
            <a:avLst/>
          </a:prstGeom>
        </p:spPr>
      </p:pic>
      <p:pic>
        <p:nvPicPr>
          <p:cNvPr id="22" name="Picture 21"/>
          <p:cNvPicPr>
            <a:picLocks noChangeAspect="1"/>
          </p:cNvPicPr>
          <p:nvPr/>
        </p:nvPicPr>
        <p:blipFill>
          <a:blip r:embed="rId7"/>
          <a:stretch>
            <a:fillRect/>
          </a:stretch>
        </p:blipFill>
        <p:spPr>
          <a:xfrm>
            <a:off x="4733092" y="3538842"/>
            <a:ext cx="231668" cy="274344"/>
          </a:xfrm>
          <a:prstGeom prst="rect">
            <a:avLst/>
          </a:prstGeom>
        </p:spPr>
      </p:pic>
      <p:pic>
        <p:nvPicPr>
          <p:cNvPr id="6" name="Picture 5"/>
          <p:cNvPicPr>
            <a:picLocks noChangeAspect="1"/>
          </p:cNvPicPr>
          <p:nvPr/>
        </p:nvPicPr>
        <p:blipFill>
          <a:blip r:embed="rId8"/>
          <a:stretch>
            <a:fillRect/>
          </a:stretch>
        </p:blipFill>
        <p:spPr>
          <a:xfrm>
            <a:off x="4720899" y="3782704"/>
            <a:ext cx="256054" cy="304826"/>
          </a:xfrm>
          <a:prstGeom prst="rect">
            <a:avLst/>
          </a:prstGeom>
        </p:spPr>
      </p:pic>
      <p:pic>
        <p:nvPicPr>
          <p:cNvPr id="11" name="Picture 10"/>
          <p:cNvPicPr>
            <a:picLocks noChangeAspect="1"/>
          </p:cNvPicPr>
          <p:nvPr/>
        </p:nvPicPr>
        <p:blipFill>
          <a:blip r:embed="rId9"/>
          <a:stretch>
            <a:fillRect/>
          </a:stretch>
        </p:blipFill>
        <p:spPr>
          <a:xfrm>
            <a:off x="4708668" y="4355798"/>
            <a:ext cx="243861" cy="290311"/>
          </a:xfrm>
          <a:prstGeom prst="rect">
            <a:avLst/>
          </a:prstGeom>
        </p:spPr>
      </p:pic>
      <p:pic>
        <p:nvPicPr>
          <p:cNvPr id="12" name="Picture 11"/>
          <p:cNvPicPr>
            <a:picLocks noChangeAspect="1"/>
          </p:cNvPicPr>
          <p:nvPr/>
        </p:nvPicPr>
        <p:blipFill>
          <a:blip r:embed="rId10"/>
          <a:stretch>
            <a:fillRect/>
          </a:stretch>
        </p:blipFill>
        <p:spPr>
          <a:xfrm>
            <a:off x="4714629" y="4674719"/>
            <a:ext cx="226517" cy="269663"/>
          </a:xfrm>
          <a:prstGeom prst="rect">
            <a:avLst/>
          </a:prstGeom>
        </p:spPr>
      </p:pic>
      <p:pic>
        <p:nvPicPr>
          <p:cNvPr id="24" name="Picture 23"/>
          <p:cNvPicPr>
            <a:picLocks noChangeAspect="1"/>
          </p:cNvPicPr>
          <p:nvPr/>
        </p:nvPicPr>
        <p:blipFill>
          <a:blip r:embed="rId11"/>
          <a:stretch>
            <a:fillRect/>
          </a:stretch>
        </p:blipFill>
        <p:spPr>
          <a:xfrm>
            <a:off x="4704152" y="5223216"/>
            <a:ext cx="229843" cy="211456"/>
          </a:xfrm>
          <a:prstGeom prst="rect">
            <a:avLst/>
          </a:prstGeom>
        </p:spPr>
      </p:pic>
      <p:pic>
        <p:nvPicPr>
          <p:cNvPr id="25" name="Picture 24"/>
          <p:cNvPicPr>
            <a:picLocks noChangeAspect="1"/>
          </p:cNvPicPr>
          <p:nvPr/>
        </p:nvPicPr>
        <p:blipFill>
          <a:blip r:embed="rId12"/>
          <a:stretch>
            <a:fillRect/>
          </a:stretch>
        </p:blipFill>
        <p:spPr>
          <a:xfrm>
            <a:off x="4703248" y="5475856"/>
            <a:ext cx="249281" cy="229339"/>
          </a:xfrm>
          <a:prstGeom prst="rect">
            <a:avLst/>
          </a:prstGeom>
        </p:spPr>
      </p:pic>
      <p:pic>
        <p:nvPicPr>
          <p:cNvPr id="26" name="Picture 25"/>
          <p:cNvPicPr>
            <a:picLocks noChangeAspect="1"/>
          </p:cNvPicPr>
          <p:nvPr/>
        </p:nvPicPr>
        <p:blipFill>
          <a:blip r:embed="rId13"/>
          <a:stretch>
            <a:fillRect/>
          </a:stretch>
        </p:blipFill>
        <p:spPr>
          <a:xfrm>
            <a:off x="4721971" y="4952614"/>
            <a:ext cx="212024" cy="216736"/>
          </a:xfrm>
          <a:prstGeom prst="rect">
            <a:avLst/>
          </a:prstGeom>
        </p:spPr>
      </p:pic>
      <p:pic>
        <p:nvPicPr>
          <p:cNvPr id="27" name="Picture 26"/>
          <p:cNvPicPr>
            <a:picLocks noChangeAspect="1"/>
          </p:cNvPicPr>
          <p:nvPr/>
        </p:nvPicPr>
        <p:blipFill>
          <a:blip r:embed="rId14"/>
          <a:stretch>
            <a:fillRect/>
          </a:stretch>
        </p:blipFill>
        <p:spPr>
          <a:xfrm>
            <a:off x="4722011" y="6338013"/>
            <a:ext cx="268247" cy="246787"/>
          </a:xfrm>
          <a:prstGeom prst="rect">
            <a:avLst/>
          </a:prstGeom>
        </p:spPr>
      </p:pic>
      <p:sp>
        <p:nvSpPr>
          <p:cNvPr id="9" name="TextBox 8"/>
          <p:cNvSpPr txBox="1"/>
          <p:nvPr/>
        </p:nvSpPr>
        <p:spPr>
          <a:xfrm>
            <a:off x="6512173" y="1908101"/>
            <a:ext cx="3312368" cy="4680520"/>
          </a:xfrm>
          <a:prstGeom prst="rect">
            <a:avLst/>
          </a:prstGeom>
        </p:spPr>
        <p:txBody>
          <a:bodyPr vert="horz" wrap="none" lIns="0" tIns="0" rIns="0" bIns="0" rtlCol="0" anchor="b" anchorCtr="0">
            <a:noAutofit/>
          </a:bodyPr>
          <a:lstStyle/>
          <a:p>
            <a:endParaRPr lang="en-GB" sz="1400" b="1" dirty="0" smtClean="0">
              <a:solidFill>
                <a:schemeClr val="accent2">
                  <a:lumMod val="75000"/>
                </a:schemeClr>
              </a:solidFill>
              <a:cs typeface="Arial" panose="020B0604020202020204" pitchFamily="34" charset="0"/>
            </a:endParaRPr>
          </a:p>
          <a:p>
            <a:endParaRPr lang="en-GB" sz="1400" b="1" dirty="0">
              <a:solidFill>
                <a:schemeClr val="accent2">
                  <a:lumMod val="75000"/>
                </a:schemeClr>
              </a:solidFill>
              <a:cs typeface="Arial" panose="020B0604020202020204" pitchFamily="34" charset="0"/>
            </a:endParaRPr>
          </a:p>
          <a:p>
            <a:endParaRPr lang="en-GB" sz="1400" b="1" dirty="0" smtClean="0">
              <a:solidFill>
                <a:schemeClr val="accent2">
                  <a:lumMod val="75000"/>
                </a:schemeClr>
              </a:solidFill>
              <a:cs typeface="Arial" panose="020B0604020202020204" pitchFamily="34" charset="0"/>
            </a:endParaRPr>
          </a:p>
          <a:p>
            <a:endParaRPr lang="en-GB" sz="1400" b="1" dirty="0">
              <a:solidFill>
                <a:schemeClr val="accent2">
                  <a:lumMod val="75000"/>
                </a:schemeClr>
              </a:solidFill>
              <a:cs typeface="Arial" panose="020B0604020202020204" pitchFamily="34" charset="0"/>
            </a:endParaRPr>
          </a:p>
          <a:p>
            <a:endParaRPr lang="en-GB" sz="1400" b="1" dirty="0" smtClean="0">
              <a:solidFill>
                <a:schemeClr val="accent2">
                  <a:lumMod val="75000"/>
                </a:schemeClr>
              </a:solidFill>
              <a:cs typeface="Arial" panose="020B0604020202020204" pitchFamily="34" charset="0"/>
            </a:endParaRPr>
          </a:p>
          <a:p>
            <a:r>
              <a:rPr lang="en-GB" sz="1400" b="1" dirty="0" smtClean="0">
                <a:solidFill>
                  <a:srgbClr val="FF3399"/>
                </a:solidFill>
                <a:cs typeface="Arial" panose="020B0604020202020204" pitchFamily="34" charset="0"/>
              </a:rPr>
              <a:t>Step 13: Produce Details</a:t>
            </a:r>
          </a:p>
          <a:p>
            <a:endParaRPr lang="en-GB" sz="1200" dirty="0">
              <a:solidFill>
                <a:schemeClr val="tx1">
                  <a:lumMod val="50000"/>
                  <a:lumOff val="50000"/>
                </a:schemeClr>
              </a:solidFill>
              <a:cs typeface="Arial" panose="020B0604020202020204" pitchFamily="34" charset="0"/>
            </a:endParaRPr>
          </a:p>
          <a:p>
            <a:r>
              <a:rPr lang="en-GB" sz="1100" dirty="0" smtClean="0">
                <a:solidFill>
                  <a:schemeClr val="tx1">
                    <a:lumMod val="50000"/>
                    <a:lumOff val="50000"/>
                  </a:schemeClr>
                </a:solidFill>
                <a:cs typeface="Arial" panose="020B0604020202020204" pitchFamily="34" charset="0"/>
              </a:rPr>
              <a:t>Use the Tools tips at the side of each category if you need help to </a:t>
            </a:r>
          </a:p>
          <a:p>
            <a:r>
              <a:rPr lang="en-GB" sz="1100" dirty="0" smtClean="0">
                <a:solidFill>
                  <a:schemeClr val="tx1">
                    <a:lumMod val="50000"/>
                    <a:lumOff val="50000"/>
                  </a:schemeClr>
                </a:solidFill>
                <a:cs typeface="Arial" panose="020B0604020202020204" pitchFamily="34" charset="0"/>
              </a:rPr>
              <a:t>understand the option you need to select.</a:t>
            </a:r>
          </a:p>
          <a:p>
            <a:endParaRPr lang="en-GB" sz="1100" dirty="0">
              <a:solidFill>
                <a:schemeClr val="tx1">
                  <a:lumMod val="50000"/>
                  <a:lumOff val="50000"/>
                </a:schemeClr>
              </a:solidFill>
              <a:cs typeface="Arial" panose="020B0604020202020204" pitchFamily="34" charset="0"/>
            </a:endParaRPr>
          </a:p>
          <a:p>
            <a:r>
              <a:rPr lang="en-GB" sz="1100" b="1" dirty="0" smtClean="0">
                <a:solidFill>
                  <a:schemeClr val="tx1">
                    <a:lumMod val="50000"/>
                    <a:lumOff val="50000"/>
                  </a:schemeClr>
                </a:solidFill>
                <a:cs typeface="Arial" panose="020B0604020202020204" pitchFamily="34" charset="0"/>
              </a:rPr>
              <a:t>1. </a:t>
            </a:r>
            <a:r>
              <a:rPr lang="en-GB" sz="1100" dirty="0" smtClean="0">
                <a:solidFill>
                  <a:schemeClr val="tx1">
                    <a:lumMod val="50000"/>
                    <a:lumOff val="50000"/>
                  </a:schemeClr>
                </a:solidFill>
                <a:cs typeface="Arial" panose="020B0604020202020204" pitchFamily="34" charset="0"/>
              </a:rPr>
              <a:t>Downstream Speed – Select the speed you require</a:t>
            </a:r>
          </a:p>
          <a:p>
            <a:endParaRPr lang="en-GB" sz="1100" dirty="0" smtClean="0">
              <a:solidFill>
                <a:schemeClr val="tx1">
                  <a:lumMod val="50000"/>
                  <a:lumOff val="50000"/>
                </a:schemeClr>
              </a:solidFill>
              <a:cs typeface="Arial" panose="020B0604020202020204" pitchFamily="34" charset="0"/>
            </a:endParaRPr>
          </a:p>
          <a:p>
            <a:r>
              <a:rPr lang="en-GB" sz="1100" b="1" dirty="0" smtClean="0">
                <a:solidFill>
                  <a:schemeClr val="tx1">
                    <a:lumMod val="50000"/>
                    <a:lumOff val="50000"/>
                  </a:schemeClr>
                </a:solidFill>
                <a:cs typeface="Arial" panose="020B0604020202020204" pitchFamily="34" charset="0"/>
              </a:rPr>
              <a:t>2. </a:t>
            </a:r>
            <a:r>
              <a:rPr lang="en-GB" sz="1100" dirty="0" smtClean="0">
                <a:solidFill>
                  <a:schemeClr val="tx1">
                    <a:lumMod val="50000"/>
                    <a:lumOff val="50000"/>
                  </a:schemeClr>
                </a:solidFill>
                <a:cs typeface="Arial" panose="020B0604020202020204" pitchFamily="34" charset="0"/>
              </a:rPr>
              <a:t>Upstream </a:t>
            </a:r>
            <a:r>
              <a:rPr lang="en-GB" sz="1100" dirty="0">
                <a:solidFill>
                  <a:schemeClr val="tx1">
                    <a:lumMod val="50000"/>
                    <a:lumOff val="50000"/>
                  </a:schemeClr>
                </a:solidFill>
                <a:cs typeface="Arial" panose="020B0604020202020204" pitchFamily="34" charset="0"/>
              </a:rPr>
              <a:t>Speed – Select the speed you </a:t>
            </a:r>
            <a:r>
              <a:rPr lang="en-GB" sz="1100" dirty="0" smtClean="0">
                <a:solidFill>
                  <a:schemeClr val="tx1">
                    <a:lumMod val="50000"/>
                    <a:lumOff val="50000"/>
                  </a:schemeClr>
                </a:solidFill>
                <a:cs typeface="Arial" panose="020B0604020202020204" pitchFamily="34" charset="0"/>
              </a:rPr>
              <a:t>require</a:t>
            </a:r>
          </a:p>
          <a:p>
            <a:pPr marL="228600" indent="-228600">
              <a:buAutoNum type="arabicPeriod" startAt="2"/>
            </a:pPr>
            <a:endParaRPr lang="en-GB" sz="1100" dirty="0">
              <a:solidFill>
                <a:schemeClr val="tx1">
                  <a:lumMod val="50000"/>
                  <a:lumOff val="50000"/>
                </a:schemeClr>
              </a:solidFill>
              <a:cs typeface="Arial" panose="020B0604020202020204" pitchFamily="34" charset="0"/>
            </a:endParaRPr>
          </a:p>
          <a:p>
            <a:r>
              <a:rPr lang="en-GB" sz="1100" b="1" dirty="0" smtClean="0">
                <a:solidFill>
                  <a:schemeClr val="tx1">
                    <a:lumMod val="50000"/>
                    <a:lumOff val="50000"/>
                  </a:schemeClr>
                </a:solidFill>
                <a:cs typeface="Arial" panose="020B0604020202020204" pitchFamily="34" charset="0"/>
              </a:rPr>
              <a:t>3. </a:t>
            </a:r>
            <a:r>
              <a:rPr lang="en-GB" sz="1100" dirty="0" smtClean="0">
                <a:solidFill>
                  <a:schemeClr val="tx1">
                    <a:lumMod val="50000"/>
                    <a:lumOff val="50000"/>
                  </a:schemeClr>
                </a:solidFill>
                <a:cs typeface="Arial" panose="020B0604020202020204" pitchFamily="34" charset="0"/>
              </a:rPr>
              <a:t>Business Bundle – refer to the product handbook for further</a:t>
            </a:r>
          </a:p>
          <a:p>
            <a:r>
              <a:rPr lang="en-GB" sz="1100" dirty="0" smtClean="0">
                <a:solidFill>
                  <a:schemeClr val="tx1">
                    <a:lumMod val="50000"/>
                    <a:lumOff val="50000"/>
                  </a:schemeClr>
                </a:solidFill>
                <a:cs typeface="Arial" panose="020B0604020202020204" pitchFamily="34" charset="0"/>
              </a:rPr>
              <a:t>Details. Combines Traffic Weighting and Maintenance Category Combinations.</a:t>
            </a:r>
          </a:p>
          <a:p>
            <a:endParaRPr lang="en-GB" sz="1100" dirty="0">
              <a:solidFill>
                <a:schemeClr val="tx1">
                  <a:lumMod val="50000"/>
                  <a:lumOff val="50000"/>
                </a:schemeClr>
              </a:solidFill>
              <a:cs typeface="Arial" panose="020B0604020202020204" pitchFamily="34" charset="0"/>
            </a:endParaRPr>
          </a:p>
          <a:p>
            <a:r>
              <a:rPr lang="en-GB" sz="1100" b="1" dirty="0" smtClean="0">
                <a:solidFill>
                  <a:schemeClr val="tx1">
                    <a:lumMod val="50000"/>
                    <a:lumOff val="50000"/>
                  </a:schemeClr>
                </a:solidFill>
                <a:cs typeface="Arial" panose="020B0604020202020204" pitchFamily="34" charset="0"/>
              </a:rPr>
              <a:t>4. </a:t>
            </a:r>
            <a:r>
              <a:rPr lang="en-GB" sz="1100" dirty="0" smtClean="0">
                <a:solidFill>
                  <a:schemeClr val="tx1">
                    <a:lumMod val="50000"/>
                    <a:lumOff val="50000"/>
                  </a:schemeClr>
                </a:solidFill>
                <a:cs typeface="Arial" panose="020B0604020202020204" pitchFamily="34" charset="0"/>
              </a:rPr>
              <a:t>Traffic Weighting – Options Standard or Elevated</a:t>
            </a:r>
          </a:p>
          <a:p>
            <a:endParaRPr lang="en-GB" sz="1100" dirty="0">
              <a:solidFill>
                <a:schemeClr val="tx1">
                  <a:lumMod val="50000"/>
                  <a:lumOff val="50000"/>
                </a:schemeClr>
              </a:solidFill>
              <a:cs typeface="Arial" panose="020B0604020202020204" pitchFamily="34" charset="0"/>
            </a:endParaRPr>
          </a:p>
          <a:p>
            <a:r>
              <a:rPr lang="en-GB" sz="1100" b="1" dirty="0" smtClean="0">
                <a:solidFill>
                  <a:schemeClr val="tx1">
                    <a:lumMod val="50000"/>
                    <a:lumOff val="50000"/>
                  </a:schemeClr>
                </a:solidFill>
                <a:cs typeface="Arial" panose="020B0604020202020204" pitchFamily="34" charset="0"/>
              </a:rPr>
              <a:t>5. </a:t>
            </a:r>
            <a:r>
              <a:rPr lang="en-GB" sz="1100" dirty="0" smtClean="0">
                <a:solidFill>
                  <a:schemeClr val="tx1">
                    <a:lumMod val="50000"/>
                    <a:lumOff val="50000"/>
                  </a:schemeClr>
                </a:solidFill>
                <a:cs typeface="Arial" panose="020B0604020202020204" pitchFamily="34" charset="0"/>
              </a:rPr>
              <a:t>Real time speed – Usually set to 0</a:t>
            </a:r>
          </a:p>
          <a:p>
            <a:endParaRPr lang="en-GB" sz="1100" dirty="0">
              <a:solidFill>
                <a:schemeClr val="tx1">
                  <a:lumMod val="50000"/>
                  <a:lumOff val="50000"/>
                </a:schemeClr>
              </a:solidFill>
              <a:cs typeface="Arial" panose="020B0604020202020204" pitchFamily="34" charset="0"/>
            </a:endParaRPr>
          </a:p>
          <a:p>
            <a:r>
              <a:rPr lang="en-GB" sz="1100" b="1" dirty="0" smtClean="0">
                <a:solidFill>
                  <a:schemeClr val="tx1">
                    <a:lumMod val="50000"/>
                    <a:lumOff val="50000"/>
                  </a:schemeClr>
                </a:solidFill>
                <a:cs typeface="Arial" panose="020B0604020202020204" pitchFamily="34" charset="0"/>
              </a:rPr>
              <a:t>6. </a:t>
            </a:r>
            <a:r>
              <a:rPr lang="en-GB" sz="1100" dirty="0" smtClean="0">
                <a:solidFill>
                  <a:schemeClr val="tx1">
                    <a:lumMod val="50000"/>
                    <a:lumOff val="50000"/>
                  </a:schemeClr>
                </a:solidFill>
                <a:cs typeface="Arial" panose="020B0604020202020204" pitchFamily="34" charset="0"/>
              </a:rPr>
              <a:t>Charging Category  - Usually not applicable</a:t>
            </a:r>
          </a:p>
          <a:p>
            <a:endParaRPr lang="en-GB" sz="1100" dirty="0">
              <a:solidFill>
                <a:schemeClr val="tx1">
                  <a:lumMod val="50000"/>
                  <a:lumOff val="50000"/>
                </a:schemeClr>
              </a:solidFill>
              <a:cs typeface="Arial" panose="020B0604020202020204" pitchFamily="34" charset="0"/>
            </a:endParaRPr>
          </a:p>
          <a:p>
            <a:r>
              <a:rPr lang="en-GB" sz="1100" b="1" dirty="0" smtClean="0">
                <a:solidFill>
                  <a:schemeClr val="tx1">
                    <a:lumMod val="50000"/>
                    <a:lumOff val="50000"/>
                  </a:schemeClr>
                </a:solidFill>
                <a:cs typeface="Arial" panose="020B0604020202020204" pitchFamily="34" charset="0"/>
              </a:rPr>
              <a:t>7. </a:t>
            </a:r>
            <a:r>
              <a:rPr lang="en-GB" sz="1100" dirty="0" smtClean="0">
                <a:solidFill>
                  <a:schemeClr val="tx1">
                    <a:lumMod val="50000"/>
                    <a:lumOff val="50000"/>
                  </a:schemeClr>
                </a:solidFill>
                <a:cs typeface="Arial" panose="020B0604020202020204" pitchFamily="34" charset="0"/>
              </a:rPr>
              <a:t>Maintenance Category:</a:t>
            </a:r>
          </a:p>
          <a:p>
            <a:r>
              <a:rPr lang="en-GB" sz="1100" dirty="0" smtClean="0">
                <a:solidFill>
                  <a:schemeClr val="tx1">
                    <a:lumMod val="50000"/>
                    <a:lumOff val="50000"/>
                  </a:schemeClr>
                </a:solidFill>
                <a:cs typeface="Arial" panose="020B0604020202020204" pitchFamily="34" charset="0"/>
              </a:rPr>
              <a:t>  -  Category 5 = 40 hour repair</a:t>
            </a:r>
          </a:p>
          <a:p>
            <a:r>
              <a:rPr lang="en-GB" sz="1100" dirty="0">
                <a:solidFill>
                  <a:schemeClr val="tx1">
                    <a:lumMod val="50000"/>
                    <a:lumOff val="50000"/>
                  </a:schemeClr>
                </a:solidFill>
                <a:cs typeface="Arial" panose="020B0604020202020204" pitchFamily="34" charset="0"/>
              </a:rPr>
              <a:t>  </a:t>
            </a:r>
            <a:r>
              <a:rPr lang="en-GB" sz="1100" dirty="0" smtClean="0">
                <a:solidFill>
                  <a:schemeClr val="tx1">
                    <a:lumMod val="50000"/>
                    <a:lumOff val="50000"/>
                  </a:schemeClr>
                </a:solidFill>
                <a:cs typeface="Arial" panose="020B0604020202020204" pitchFamily="34" charset="0"/>
              </a:rPr>
              <a:t>-  Category 4 = 20 hour repair</a:t>
            </a:r>
          </a:p>
          <a:p>
            <a:r>
              <a:rPr lang="en-GB" sz="1100" dirty="0">
                <a:solidFill>
                  <a:schemeClr val="tx1">
                    <a:lumMod val="50000"/>
                    <a:lumOff val="50000"/>
                  </a:schemeClr>
                </a:solidFill>
                <a:cs typeface="Arial" panose="020B0604020202020204" pitchFamily="34" charset="0"/>
              </a:rPr>
              <a:t> </a:t>
            </a:r>
            <a:r>
              <a:rPr lang="en-GB" sz="1100" dirty="0" smtClean="0">
                <a:solidFill>
                  <a:schemeClr val="tx1">
                    <a:lumMod val="50000"/>
                    <a:lumOff val="50000"/>
                  </a:schemeClr>
                </a:solidFill>
                <a:cs typeface="Arial" panose="020B0604020202020204" pitchFamily="34" charset="0"/>
              </a:rPr>
              <a:t> -  Category 14 = 7 hour repair</a:t>
            </a:r>
          </a:p>
          <a:p>
            <a:endParaRPr lang="en-GB" sz="1100" dirty="0">
              <a:solidFill>
                <a:schemeClr val="tx1">
                  <a:lumMod val="50000"/>
                  <a:lumOff val="50000"/>
                </a:schemeClr>
              </a:solidFill>
              <a:cs typeface="Arial" panose="020B0604020202020204" pitchFamily="34" charset="0"/>
            </a:endParaRPr>
          </a:p>
          <a:p>
            <a:r>
              <a:rPr lang="en-GB" sz="1100" b="1" dirty="0" smtClean="0">
                <a:solidFill>
                  <a:schemeClr val="tx1">
                    <a:lumMod val="50000"/>
                    <a:lumOff val="50000"/>
                  </a:schemeClr>
                </a:solidFill>
                <a:cs typeface="Arial" panose="020B0604020202020204" pitchFamily="34" charset="0"/>
              </a:rPr>
              <a:t>8. </a:t>
            </a:r>
            <a:r>
              <a:rPr lang="en-GB" sz="1100" dirty="0" smtClean="0">
                <a:solidFill>
                  <a:schemeClr val="tx1">
                    <a:lumMod val="50000"/>
                    <a:lumOff val="50000"/>
                  </a:schemeClr>
                </a:solidFill>
                <a:cs typeface="Arial" panose="020B0604020202020204" pitchFamily="34" charset="0"/>
              </a:rPr>
              <a:t>Time related charge band</a:t>
            </a:r>
          </a:p>
          <a:p>
            <a:endParaRPr lang="en-GB" sz="1100" dirty="0">
              <a:solidFill>
                <a:schemeClr val="tx1">
                  <a:lumMod val="50000"/>
                  <a:lumOff val="50000"/>
                </a:schemeClr>
              </a:solidFill>
              <a:cs typeface="Arial" panose="020B0604020202020204" pitchFamily="34" charset="0"/>
            </a:endParaRPr>
          </a:p>
          <a:p>
            <a:r>
              <a:rPr lang="en-GB" sz="1100" b="1" dirty="0" smtClean="0">
                <a:solidFill>
                  <a:schemeClr val="tx1">
                    <a:lumMod val="50000"/>
                    <a:lumOff val="50000"/>
                  </a:schemeClr>
                </a:solidFill>
                <a:cs typeface="Arial" panose="020B0604020202020204" pitchFamily="34" charset="0"/>
              </a:rPr>
              <a:t>9. </a:t>
            </a:r>
            <a:r>
              <a:rPr lang="en-GB" sz="1100" dirty="0" smtClean="0">
                <a:solidFill>
                  <a:schemeClr val="tx1">
                    <a:lumMod val="50000"/>
                    <a:lumOff val="50000"/>
                  </a:schemeClr>
                </a:solidFill>
                <a:cs typeface="Arial" panose="020B0604020202020204" pitchFamily="34" charset="0"/>
              </a:rPr>
              <a:t>Customer Type – Business Or Residential</a:t>
            </a:r>
          </a:p>
          <a:p>
            <a:endParaRPr lang="en-GB" sz="1100" dirty="0">
              <a:solidFill>
                <a:schemeClr val="tx1">
                  <a:lumMod val="50000"/>
                  <a:lumOff val="50000"/>
                </a:schemeClr>
              </a:solidFill>
              <a:cs typeface="Arial" panose="020B0604020202020204" pitchFamily="34" charset="0"/>
            </a:endParaRPr>
          </a:p>
          <a:p>
            <a:r>
              <a:rPr lang="en-GB" sz="1100" b="1" dirty="0" smtClean="0">
                <a:solidFill>
                  <a:schemeClr val="tx1">
                    <a:lumMod val="50000"/>
                    <a:lumOff val="50000"/>
                  </a:schemeClr>
                </a:solidFill>
                <a:cs typeface="Arial" panose="020B0604020202020204" pitchFamily="34" charset="0"/>
              </a:rPr>
              <a:t>10. </a:t>
            </a:r>
            <a:r>
              <a:rPr lang="en-GB" sz="1100" dirty="0" smtClean="0">
                <a:solidFill>
                  <a:schemeClr val="tx1">
                    <a:lumMod val="50000"/>
                    <a:lumOff val="50000"/>
                  </a:schemeClr>
                </a:solidFill>
                <a:cs typeface="Arial" panose="020B0604020202020204" pitchFamily="34" charset="0"/>
              </a:rPr>
              <a:t>Charging Category</a:t>
            </a:r>
          </a:p>
          <a:p>
            <a:endParaRPr lang="en-GB" sz="1100" dirty="0">
              <a:solidFill>
                <a:schemeClr val="tx1">
                  <a:lumMod val="50000"/>
                  <a:lumOff val="50000"/>
                </a:schemeClr>
              </a:solidFill>
              <a:cs typeface="Arial" panose="020B0604020202020204" pitchFamily="34" charset="0"/>
            </a:endParaRPr>
          </a:p>
          <a:p>
            <a:r>
              <a:rPr lang="en-GB" sz="1100" b="1" dirty="0" smtClean="0">
                <a:solidFill>
                  <a:schemeClr val="tx1">
                    <a:lumMod val="50000"/>
                    <a:lumOff val="50000"/>
                  </a:schemeClr>
                </a:solidFill>
                <a:cs typeface="Arial" panose="020B0604020202020204" pitchFamily="34" charset="0"/>
              </a:rPr>
              <a:t>11. </a:t>
            </a:r>
            <a:r>
              <a:rPr lang="en-GB" sz="1100" dirty="0" smtClean="0">
                <a:solidFill>
                  <a:schemeClr val="tx1">
                    <a:lumMod val="50000"/>
                    <a:lumOff val="50000"/>
                  </a:schemeClr>
                </a:solidFill>
                <a:cs typeface="Arial" panose="020B0604020202020204" pitchFamily="34" charset="0"/>
              </a:rPr>
              <a:t>Upper cost Band  - usually not applicable</a:t>
            </a:r>
          </a:p>
          <a:p>
            <a:endParaRPr lang="en-GB" sz="1100" dirty="0">
              <a:solidFill>
                <a:schemeClr val="tx1">
                  <a:lumMod val="50000"/>
                  <a:lumOff val="50000"/>
                </a:schemeClr>
              </a:solidFill>
              <a:cs typeface="Arial" panose="020B0604020202020204" pitchFamily="34" charset="0"/>
            </a:endParaRPr>
          </a:p>
          <a:p>
            <a:r>
              <a:rPr lang="en-GB" sz="1100" b="1" dirty="0" smtClean="0">
                <a:solidFill>
                  <a:schemeClr val="tx1">
                    <a:lumMod val="50000"/>
                    <a:lumOff val="50000"/>
                  </a:schemeClr>
                </a:solidFill>
                <a:cs typeface="Arial" panose="020B0604020202020204" pitchFamily="34" charset="0"/>
              </a:rPr>
              <a:t>12. </a:t>
            </a:r>
            <a:r>
              <a:rPr lang="en-GB" sz="1100" dirty="0" smtClean="0">
                <a:solidFill>
                  <a:schemeClr val="tx1">
                    <a:lumMod val="50000"/>
                    <a:lumOff val="50000"/>
                  </a:schemeClr>
                </a:solidFill>
                <a:cs typeface="Arial" panose="020B0604020202020204" pitchFamily="34" charset="0"/>
              </a:rPr>
              <a:t>Stability Option  - Choose standard</a:t>
            </a:r>
          </a:p>
        </p:txBody>
      </p:sp>
    </p:spTree>
    <p:extLst>
      <p:ext uri="{BB962C8B-B14F-4D97-AF65-F5344CB8AC3E}">
        <p14:creationId xmlns:p14="http://schemas.microsoft.com/office/powerpoint/2010/main" val="3131066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65" y="179909"/>
            <a:ext cx="11411091" cy="792000"/>
          </a:xfrm>
        </p:spPr>
        <p:txBody>
          <a:bodyPr/>
          <a:lstStyle/>
          <a:p>
            <a:r>
              <a:rPr lang="en-US" dirty="0"/>
              <a:t>How To Place a </a:t>
            </a:r>
            <a:r>
              <a:rPr lang="en-GB" dirty="0"/>
              <a:t>SOGEA Provide Order with DN and Number Port/Transfer</a:t>
            </a:r>
          </a:p>
        </p:txBody>
      </p:sp>
      <p:sp>
        <p:nvSpPr>
          <p:cNvPr id="4" name="Slide Number Placeholder 3"/>
          <p:cNvSpPr>
            <a:spLocks noGrp="1"/>
          </p:cNvSpPr>
          <p:nvPr>
            <p:ph type="sldNum" sz="quarter" idx="12"/>
          </p:nvPr>
        </p:nvSpPr>
        <p:spPr>
          <a:xfrm>
            <a:off x="178209" y="6460917"/>
            <a:ext cx="357665" cy="262800"/>
          </a:xfrm>
        </p:spPr>
        <p:txBody>
          <a:bodyPr/>
          <a:lstStyle/>
          <a:p>
            <a:fld id="{0B868178-02AE-42FC-958D-6B8F13B60175}" type="slidenum">
              <a:rPr lang="en-GB" smtClean="0"/>
              <a:pPr/>
              <a:t>16</a:t>
            </a:fld>
            <a:endParaRPr lang="en-GB" dirty="0"/>
          </a:p>
        </p:txBody>
      </p:sp>
      <p:sp>
        <p:nvSpPr>
          <p:cNvPr id="8" name="Rectangle 7"/>
          <p:cNvSpPr/>
          <p:nvPr/>
        </p:nvSpPr>
        <p:spPr>
          <a:xfrm>
            <a:off x="5288037" y="598963"/>
            <a:ext cx="5936109" cy="6309420"/>
          </a:xfrm>
          <a:prstGeom prst="rect">
            <a:avLst/>
          </a:prstGeom>
        </p:spPr>
        <p:txBody>
          <a:bodyPr wrap="square">
            <a:spAutoFit/>
          </a:bodyPr>
          <a:lstStyle/>
          <a:p>
            <a:r>
              <a:rPr lang="en-GB" sz="1400" b="1" dirty="0">
                <a:solidFill>
                  <a:srgbClr val="FF3399"/>
                </a:solidFill>
              </a:rPr>
              <a:t>Step </a:t>
            </a:r>
            <a:r>
              <a:rPr lang="en-GB" sz="1400" b="1" dirty="0" smtClean="0">
                <a:solidFill>
                  <a:srgbClr val="FF3399"/>
                </a:solidFill>
              </a:rPr>
              <a:t>14: What is an integrated Number Port and Number Transfer?</a:t>
            </a:r>
            <a:endParaRPr lang="en-GB" sz="1400" b="1" dirty="0">
              <a:solidFill>
                <a:srgbClr val="FF3399"/>
              </a:solidFill>
            </a:endParaRPr>
          </a:p>
          <a:p>
            <a:endParaRPr lang="en-GB" dirty="0">
              <a:solidFill>
                <a:schemeClr val="bg1">
                  <a:lumMod val="50000"/>
                </a:schemeClr>
              </a:solidFill>
            </a:endParaRPr>
          </a:p>
          <a:p>
            <a:pPr marL="171450" indent="-171450">
              <a:buFont typeface="Arial" panose="020B0604020202020204" pitchFamily="34" charset="0"/>
              <a:buChar char="•"/>
            </a:pPr>
            <a:r>
              <a:rPr lang="en-GB" sz="1200" dirty="0" smtClean="0">
                <a:solidFill>
                  <a:schemeClr val="bg1">
                    <a:lumMod val="50000"/>
                  </a:schemeClr>
                </a:solidFill>
              </a:rPr>
              <a:t>Number Port is used  </a:t>
            </a:r>
            <a:r>
              <a:rPr lang="en-GB" sz="1200" dirty="0">
                <a:solidFill>
                  <a:schemeClr val="bg1">
                    <a:lumMod val="50000"/>
                  </a:schemeClr>
                </a:solidFill>
              </a:rPr>
              <a:t>where </a:t>
            </a:r>
            <a:r>
              <a:rPr lang="en-GB" sz="1200" dirty="0" smtClean="0">
                <a:solidFill>
                  <a:schemeClr val="bg1">
                    <a:lumMod val="50000"/>
                  </a:schemeClr>
                </a:solidFill>
              </a:rPr>
              <a:t>the CP that currently owns the WLR service is different from the CP who will provide the VOIP service.</a:t>
            </a:r>
          </a:p>
          <a:p>
            <a:pPr marL="171450" indent="-171450">
              <a:buFont typeface="Arial" panose="020B0604020202020204" pitchFamily="34" charset="0"/>
              <a:buChar char="•"/>
            </a:pPr>
            <a:r>
              <a:rPr lang="en-GB" sz="1200" dirty="0" smtClean="0">
                <a:solidFill>
                  <a:schemeClr val="bg1">
                    <a:lumMod val="50000"/>
                  </a:schemeClr>
                </a:solidFill>
              </a:rPr>
              <a:t>Number </a:t>
            </a:r>
            <a:r>
              <a:rPr lang="en-GB" sz="1200" dirty="0">
                <a:solidFill>
                  <a:schemeClr val="bg1">
                    <a:lumMod val="50000"/>
                  </a:schemeClr>
                </a:solidFill>
              </a:rPr>
              <a:t>Transfer is used where the CP that currently owns the WLR service is the same CP that will provide the VoIP </a:t>
            </a:r>
            <a:r>
              <a:rPr lang="en-GB" sz="1200" dirty="0" smtClean="0">
                <a:solidFill>
                  <a:schemeClr val="bg1">
                    <a:lumMod val="50000"/>
                  </a:schemeClr>
                </a:solidFill>
              </a:rPr>
              <a:t>service</a:t>
            </a:r>
          </a:p>
          <a:p>
            <a:endParaRPr lang="en-GB" sz="1200" dirty="0">
              <a:solidFill>
                <a:schemeClr val="bg1">
                  <a:lumMod val="50000"/>
                </a:schemeClr>
              </a:solidFill>
            </a:endParaRPr>
          </a:p>
          <a:p>
            <a:r>
              <a:rPr lang="en-GB" sz="1200" b="1" dirty="0" smtClean="0">
                <a:solidFill>
                  <a:schemeClr val="bg1">
                    <a:lumMod val="50000"/>
                  </a:schemeClr>
                </a:solidFill>
              </a:rPr>
              <a:t>You can only use the integrated port or transfer options if the number is in a BT number range</a:t>
            </a:r>
            <a:r>
              <a:rPr lang="en-GB" sz="1200" dirty="0" smtClean="0">
                <a:solidFill>
                  <a:schemeClr val="bg1">
                    <a:lumMod val="50000"/>
                  </a:schemeClr>
                </a:solidFill>
              </a:rPr>
              <a:t>. If the WLR number is not in the BT range then you will need to use the stand alone number port option.</a:t>
            </a:r>
          </a:p>
          <a:p>
            <a:endParaRPr lang="en-GB" sz="1200" dirty="0">
              <a:solidFill>
                <a:schemeClr val="bg1">
                  <a:lumMod val="50000"/>
                </a:schemeClr>
              </a:solidFill>
            </a:endParaRPr>
          </a:p>
          <a:p>
            <a:r>
              <a:rPr lang="en-GB" sz="1200" dirty="0">
                <a:solidFill>
                  <a:schemeClr val="bg1">
                    <a:lumMod val="50000"/>
                  </a:schemeClr>
                </a:solidFill>
              </a:rPr>
              <a:t>Before considering undertaking either a number port or a number transfer as part of a SOGEA order, we strongly recommend that the CP </a:t>
            </a:r>
            <a:r>
              <a:rPr lang="en-GB" sz="1200" b="1" dirty="0">
                <a:solidFill>
                  <a:schemeClr val="bg1">
                    <a:lumMod val="50000"/>
                  </a:schemeClr>
                </a:solidFill>
              </a:rPr>
              <a:t>undertakes the number portability check</a:t>
            </a:r>
            <a:r>
              <a:rPr lang="en-GB" sz="1200" dirty="0">
                <a:solidFill>
                  <a:schemeClr val="bg1">
                    <a:lumMod val="50000"/>
                  </a:schemeClr>
                </a:solidFill>
              </a:rPr>
              <a:t>, to ascertain if the number is suitable for porting.  This can be done in XML, or direct via the </a:t>
            </a:r>
            <a:r>
              <a:rPr lang="en-GB" sz="1200" dirty="0" smtClean="0">
                <a:solidFill>
                  <a:schemeClr val="bg1">
                    <a:lumMod val="50000"/>
                  </a:schemeClr>
                </a:solidFill>
              </a:rPr>
              <a:t>Dialogue service on the Openreach </a:t>
            </a:r>
            <a:r>
              <a:rPr lang="en-GB" sz="1200" dirty="0">
                <a:solidFill>
                  <a:schemeClr val="bg1">
                    <a:lumMod val="50000"/>
                  </a:schemeClr>
                </a:solidFill>
              </a:rPr>
              <a:t>portal. </a:t>
            </a:r>
            <a:endParaRPr lang="en-GB" sz="1200" dirty="0" smtClean="0">
              <a:solidFill>
                <a:schemeClr val="bg1">
                  <a:lumMod val="50000"/>
                </a:schemeClr>
              </a:solidFill>
            </a:endParaRPr>
          </a:p>
          <a:p>
            <a:endParaRPr lang="en-GB" sz="1200" dirty="0">
              <a:solidFill>
                <a:schemeClr val="bg1">
                  <a:lumMod val="50000"/>
                </a:schemeClr>
              </a:solidFill>
            </a:endParaRPr>
          </a:p>
          <a:p>
            <a:r>
              <a:rPr lang="en-GB" sz="1200" dirty="0">
                <a:solidFill>
                  <a:schemeClr val="bg1">
                    <a:lumMod val="50000"/>
                  </a:schemeClr>
                </a:solidFill>
              </a:rPr>
              <a:t>As part of migration to SOGEA, Openreach offers shorter lead times for ‘same retailer’ migrations and the 10 working days industry lead time for ‘change of retailer’ migrations</a:t>
            </a:r>
          </a:p>
          <a:p>
            <a:r>
              <a:rPr lang="en-GB" sz="1200" dirty="0">
                <a:solidFill>
                  <a:schemeClr val="bg1">
                    <a:lumMod val="50000"/>
                  </a:schemeClr>
                </a:solidFill>
              </a:rPr>
              <a:t>When providing SOGEA from another working service where the CP already owns the WLR/MPF, it is mandatory to use the Openreach provided Dialogue Service ‘</a:t>
            </a:r>
            <a:r>
              <a:rPr lang="en-GB" sz="1200" dirty="0" smtClean="0">
                <a:solidFill>
                  <a:schemeClr val="bg1">
                    <a:lumMod val="50000"/>
                  </a:schemeClr>
                </a:solidFill>
              </a:rPr>
              <a:t>Same Retailer Marker</a:t>
            </a:r>
            <a:r>
              <a:rPr lang="en-GB" sz="1200" dirty="0">
                <a:solidFill>
                  <a:schemeClr val="bg1">
                    <a:lumMod val="50000"/>
                  </a:schemeClr>
                </a:solidFill>
              </a:rPr>
              <a:t>’ to ensure Openreach accept the order and apply the shorter lead time.</a:t>
            </a:r>
          </a:p>
          <a:p>
            <a:endParaRPr lang="en-GB" sz="1200" b="1" dirty="0" smtClean="0">
              <a:solidFill>
                <a:srgbClr val="FF0000"/>
              </a:solidFill>
            </a:endParaRPr>
          </a:p>
          <a:p>
            <a:r>
              <a:rPr lang="en-GB" sz="1200" b="1" dirty="0">
                <a:solidFill>
                  <a:srgbClr val="FF3399"/>
                </a:solidFill>
              </a:rPr>
              <a:t>E</a:t>
            </a:r>
            <a:r>
              <a:rPr lang="en-GB" sz="1200" b="1" dirty="0" smtClean="0">
                <a:solidFill>
                  <a:srgbClr val="FF3399"/>
                </a:solidFill>
              </a:rPr>
              <a:t>xceptions where the integrated number port/transfer can’t currently be used</a:t>
            </a:r>
            <a:endParaRPr lang="en-GB" sz="1200" b="1" dirty="0">
              <a:solidFill>
                <a:srgbClr val="FF3399"/>
              </a:solidFill>
            </a:endParaRPr>
          </a:p>
          <a:p>
            <a:pPr marL="171450" indent="-171450">
              <a:buFont typeface="Arial" panose="020B0604020202020204" pitchFamily="34" charset="0"/>
              <a:buChar char="•"/>
            </a:pPr>
            <a:r>
              <a:rPr lang="en-GB" sz="1200" dirty="0">
                <a:solidFill>
                  <a:schemeClr val="bg1">
                    <a:lumMod val="50000"/>
                  </a:schemeClr>
                </a:solidFill>
              </a:rPr>
              <a:t>Hosted voice </a:t>
            </a:r>
            <a:r>
              <a:rPr lang="en-GB" sz="1200" dirty="0" smtClean="0">
                <a:solidFill>
                  <a:schemeClr val="bg1">
                    <a:lumMod val="50000"/>
                  </a:schemeClr>
                </a:solidFill>
              </a:rPr>
              <a:t>is </a:t>
            </a:r>
            <a:r>
              <a:rPr lang="en-GB" sz="1200" dirty="0">
                <a:solidFill>
                  <a:schemeClr val="bg1">
                    <a:lumMod val="50000"/>
                  </a:schemeClr>
                </a:solidFill>
              </a:rPr>
              <a:t>currently incompatible please follow the stand alone process.</a:t>
            </a:r>
          </a:p>
          <a:p>
            <a:pPr marL="171450" indent="-171450">
              <a:buFont typeface="Arial" panose="020B0604020202020204" pitchFamily="34" charset="0"/>
              <a:buChar char="•"/>
            </a:pPr>
            <a:r>
              <a:rPr lang="en-GB" sz="1200" dirty="0">
                <a:solidFill>
                  <a:schemeClr val="bg1">
                    <a:lumMod val="50000"/>
                  </a:schemeClr>
                </a:solidFill>
              </a:rPr>
              <a:t>Working line take </a:t>
            </a:r>
            <a:r>
              <a:rPr lang="en-GB" sz="1200" dirty="0" smtClean="0">
                <a:solidFill>
                  <a:schemeClr val="bg1">
                    <a:lumMod val="50000"/>
                  </a:schemeClr>
                </a:solidFill>
              </a:rPr>
              <a:t>over this </a:t>
            </a:r>
            <a:r>
              <a:rPr lang="en-GB" sz="1200" dirty="0">
                <a:solidFill>
                  <a:schemeClr val="bg1">
                    <a:lumMod val="50000"/>
                  </a:schemeClr>
                </a:solidFill>
              </a:rPr>
              <a:t>is currently incompatible please follow the stand alone process.</a:t>
            </a:r>
          </a:p>
          <a:p>
            <a:endParaRPr lang="en-GB" sz="1200" dirty="0" smtClean="0"/>
          </a:p>
          <a:p>
            <a:endParaRPr lang="en-GB" sz="1200" dirty="0" smtClean="0">
              <a:solidFill>
                <a:schemeClr val="bg1">
                  <a:lumMod val="50000"/>
                </a:schemeClr>
              </a:solidFill>
            </a:endParaRPr>
          </a:p>
        </p:txBody>
      </p:sp>
      <p:pic>
        <p:nvPicPr>
          <p:cNvPr id="10" name="Picture 9"/>
          <p:cNvPicPr>
            <a:picLocks noChangeAspect="1"/>
          </p:cNvPicPr>
          <p:nvPr/>
        </p:nvPicPr>
        <p:blipFill>
          <a:blip r:embed="rId2"/>
          <a:stretch>
            <a:fillRect/>
          </a:stretch>
        </p:blipFill>
        <p:spPr>
          <a:xfrm>
            <a:off x="3205162" y="2821845"/>
            <a:ext cx="231668" cy="274344"/>
          </a:xfrm>
          <a:prstGeom prst="rect">
            <a:avLst/>
          </a:prstGeom>
        </p:spPr>
      </p:pic>
      <p:pic>
        <p:nvPicPr>
          <p:cNvPr id="3" name="Picture 2"/>
          <p:cNvPicPr>
            <a:picLocks noChangeAspect="1"/>
          </p:cNvPicPr>
          <p:nvPr/>
        </p:nvPicPr>
        <p:blipFill rotWithShape="1">
          <a:blip r:embed="rId3"/>
          <a:srcRect r="28261"/>
          <a:stretch/>
        </p:blipFill>
        <p:spPr>
          <a:xfrm>
            <a:off x="517266" y="805621"/>
            <a:ext cx="4400872" cy="2902680"/>
          </a:xfrm>
          <a:prstGeom prst="rect">
            <a:avLst/>
          </a:prstGeom>
          <a:ln>
            <a:solidFill>
              <a:srgbClr val="666666"/>
            </a:solidFill>
          </a:ln>
          <a:effectLst>
            <a:outerShdw blurRad="50800" dist="38100" dir="2700000" algn="tl" rotWithShape="0">
              <a:prstClr val="black">
                <a:alpha val="40000"/>
              </a:prstClr>
            </a:outerShdw>
          </a:effectLst>
        </p:spPr>
      </p:pic>
      <p:sp>
        <p:nvSpPr>
          <p:cNvPr id="6" name="Rectangle 5"/>
          <p:cNvSpPr/>
          <p:nvPr/>
        </p:nvSpPr>
        <p:spPr>
          <a:xfrm>
            <a:off x="823541" y="1813733"/>
            <a:ext cx="1894161" cy="72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l="44227" t="34314" r="37474" b="24880"/>
          <a:stretch/>
        </p:blipFill>
        <p:spPr bwMode="auto">
          <a:xfrm>
            <a:off x="1417507" y="4860429"/>
            <a:ext cx="1152129" cy="136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3067582" y="4873099"/>
            <a:ext cx="1152525" cy="1371600"/>
          </a:xfrm>
          <a:prstGeom prst="rect">
            <a:avLst/>
          </a:prstGeom>
        </p:spPr>
      </p:pic>
      <p:sp>
        <p:nvSpPr>
          <p:cNvPr id="11" name="TextBox 10"/>
          <p:cNvSpPr txBox="1"/>
          <p:nvPr/>
        </p:nvSpPr>
        <p:spPr>
          <a:xfrm>
            <a:off x="859347" y="4356373"/>
            <a:ext cx="3924634" cy="504056"/>
          </a:xfrm>
          <a:prstGeom prst="rect">
            <a:avLst/>
          </a:prstGeom>
        </p:spPr>
        <p:txBody>
          <a:bodyPr vert="horz" wrap="square" lIns="0" tIns="0" rIns="0" bIns="0" rtlCol="0" anchor="b" anchorCtr="0">
            <a:noAutofit/>
          </a:bodyPr>
          <a:lstStyle/>
          <a:p>
            <a:r>
              <a:rPr lang="en-GB" sz="1200" b="1" dirty="0">
                <a:solidFill>
                  <a:schemeClr val="bg1">
                    <a:lumMod val="50000"/>
                  </a:schemeClr>
                </a:solidFill>
              </a:rPr>
              <a:t>The Openreach tools to check if a number can be ported, and to set the Same Retailer Marker are as </a:t>
            </a:r>
            <a:r>
              <a:rPr lang="en-GB" sz="1200" b="1" dirty="0" smtClean="0">
                <a:solidFill>
                  <a:schemeClr val="bg1">
                    <a:lumMod val="50000"/>
                  </a:schemeClr>
                </a:solidFill>
              </a:rPr>
              <a:t>below ;</a:t>
            </a:r>
            <a:endParaRPr lang="en-GB" sz="1200" b="1" dirty="0">
              <a:solidFill>
                <a:schemeClr val="bg1">
                  <a:lumMod val="50000"/>
                </a:schemeClr>
              </a:solidFill>
            </a:endParaRPr>
          </a:p>
        </p:txBody>
      </p:sp>
    </p:spTree>
    <p:extLst>
      <p:ext uri="{BB962C8B-B14F-4D97-AF65-F5344CB8AC3E}">
        <p14:creationId xmlns:p14="http://schemas.microsoft.com/office/powerpoint/2010/main" val="4057314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65" y="179909"/>
            <a:ext cx="11411091" cy="792000"/>
          </a:xfrm>
        </p:spPr>
        <p:txBody>
          <a:bodyPr/>
          <a:lstStyle/>
          <a:p>
            <a:r>
              <a:rPr lang="en-US" dirty="0"/>
              <a:t>How To Place a </a:t>
            </a:r>
            <a:r>
              <a:rPr lang="en-GB" dirty="0"/>
              <a:t>SOGEA Provide Order with DN and Number Port/Transfer</a:t>
            </a:r>
          </a:p>
        </p:txBody>
      </p:sp>
      <p:sp>
        <p:nvSpPr>
          <p:cNvPr id="4" name="Slide Number Placeholder 3"/>
          <p:cNvSpPr>
            <a:spLocks noGrp="1"/>
          </p:cNvSpPr>
          <p:nvPr>
            <p:ph type="sldNum" sz="quarter" idx="12"/>
          </p:nvPr>
        </p:nvSpPr>
        <p:spPr/>
        <p:txBody>
          <a:bodyPr/>
          <a:lstStyle/>
          <a:p>
            <a:fld id="{0B868178-02AE-42FC-958D-6B8F13B60175}" type="slidenum">
              <a:rPr lang="en-GB" smtClean="0"/>
              <a:pPr/>
              <a:t>17</a:t>
            </a:fld>
            <a:endParaRPr lang="en-GB" dirty="0"/>
          </a:p>
        </p:txBody>
      </p:sp>
      <p:pic>
        <p:nvPicPr>
          <p:cNvPr id="7" name="Picture 6"/>
          <p:cNvPicPr>
            <a:picLocks noChangeAspect="1"/>
          </p:cNvPicPr>
          <p:nvPr/>
        </p:nvPicPr>
        <p:blipFill rotWithShape="1">
          <a:blip r:embed="rId2"/>
          <a:srcRect l="12848" t="2794" r="5151"/>
          <a:stretch/>
        </p:blipFill>
        <p:spPr>
          <a:xfrm>
            <a:off x="823541" y="827981"/>
            <a:ext cx="5009106" cy="5729488"/>
          </a:xfrm>
          <a:prstGeom prst="rect">
            <a:avLst/>
          </a:prstGeom>
          <a:ln>
            <a:solidFill>
              <a:srgbClr val="666666"/>
            </a:solidFill>
          </a:ln>
          <a:effectLst>
            <a:outerShdw blurRad="50800" dist="38100" dir="2700000" algn="tl" rotWithShape="0">
              <a:prstClr val="black">
                <a:alpha val="40000"/>
              </a:prstClr>
            </a:outerShdw>
          </a:effectLst>
        </p:spPr>
      </p:pic>
      <p:sp>
        <p:nvSpPr>
          <p:cNvPr id="8" name="Rectangle 7"/>
          <p:cNvSpPr/>
          <p:nvPr/>
        </p:nvSpPr>
        <p:spPr>
          <a:xfrm>
            <a:off x="6028742" y="575909"/>
            <a:ext cx="6131508" cy="5940088"/>
          </a:xfrm>
          <a:prstGeom prst="rect">
            <a:avLst/>
          </a:prstGeom>
        </p:spPr>
        <p:txBody>
          <a:bodyPr wrap="square">
            <a:spAutoFit/>
          </a:bodyPr>
          <a:lstStyle/>
          <a:p>
            <a:r>
              <a:rPr lang="en-GB" sz="1400" b="1" dirty="0">
                <a:solidFill>
                  <a:srgbClr val="FF3399"/>
                </a:solidFill>
              </a:rPr>
              <a:t>Step </a:t>
            </a:r>
            <a:r>
              <a:rPr lang="en-GB" sz="1400" b="1" dirty="0" smtClean="0">
                <a:solidFill>
                  <a:srgbClr val="FF3399"/>
                </a:solidFill>
              </a:rPr>
              <a:t>15: </a:t>
            </a:r>
            <a:r>
              <a:rPr lang="en-GB" sz="1400" b="1" dirty="0">
                <a:solidFill>
                  <a:srgbClr val="FF3399"/>
                </a:solidFill>
              </a:rPr>
              <a:t>Product Details</a:t>
            </a:r>
          </a:p>
          <a:p>
            <a:endParaRPr lang="en-GB" dirty="0">
              <a:solidFill>
                <a:schemeClr val="bg1">
                  <a:lumMod val="50000"/>
                </a:schemeClr>
              </a:solidFill>
            </a:endParaRPr>
          </a:p>
          <a:p>
            <a:r>
              <a:rPr lang="en-GB" sz="1200" dirty="0">
                <a:solidFill>
                  <a:schemeClr val="bg1">
                    <a:lumMod val="50000"/>
                  </a:schemeClr>
                </a:solidFill>
              </a:rPr>
              <a:t>Use the Tool tips at the side of each category if you need help to understand the option and what you need to select. </a:t>
            </a:r>
          </a:p>
          <a:p>
            <a:endParaRPr lang="en-GB" sz="1200" dirty="0">
              <a:solidFill>
                <a:schemeClr val="bg1">
                  <a:lumMod val="50000"/>
                </a:schemeClr>
              </a:solidFill>
            </a:endParaRPr>
          </a:p>
          <a:p>
            <a:r>
              <a:rPr lang="en-GB" sz="1200" b="1" dirty="0" smtClean="0">
                <a:solidFill>
                  <a:schemeClr val="bg1">
                    <a:lumMod val="50000"/>
                  </a:schemeClr>
                </a:solidFill>
                <a:cs typeface="Arial" panose="020B0604020202020204" pitchFamily="34" charset="0"/>
              </a:rPr>
              <a:t>1. </a:t>
            </a:r>
            <a:r>
              <a:rPr lang="en-GB" sz="1200" dirty="0" smtClean="0">
                <a:solidFill>
                  <a:schemeClr val="bg1">
                    <a:lumMod val="50000"/>
                  </a:schemeClr>
                </a:solidFill>
                <a:cs typeface="Arial" panose="020B0604020202020204" pitchFamily="34" charset="0"/>
              </a:rPr>
              <a:t>Number </a:t>
            </a:r>
            <a:r>
              <a:rPr lang="en-GB" sz="1200" dirty="0">
                <a:solidFill>
                  <a:schemeClr val="bg1">
                    <a:lumMod val="50000"/>
                  </a:schemeClr>
                </a:solidFill>
                <a:cs typeface="Arial" panose="020B0604020202020204" pitchFamily="34" charset="0"/>
              </a:rPr>
              <a:t>Portability  Details – Select this if you d</a:t>
            </a:r>
            <a:r>
              <a:rPr lang="en-GB" sz="1200" dirty="0" smtClean="0">
                <a:solidFill>
                  <a:schemeClr val="bg1">
                    <a:lumMod val="50000"/>
                  </a:schemeClr>
                </a:solidFill>
                <a:cs typeface="Arial" panose="020B0604020202020204" pitchFamily="34" charset="0"/>
              </a:rPr>
              <a:t>on’t own </a:t>
            </a:r>
            <a:r>
              <a:rPr lang="en-GB" sz="1200" dirty="0">
                <a:solidFill>
                  <a:schemeClr val="bg1">
                    <a:lumMod val="50000"/>
                  </a:schemeClr>
                </a:solidFill>
                <a:cs typeface="Arial" panose="020B0604020202020204" pitchFamily="34" charset="0"/>
              </a:rPr>
              <a:t>the </a:t>
            </a:r>
            <a:r>
              <a:rPr lang="en-GB" sz="1200" dirty="0" smtClean="0">
                <a:solidFill>
                  <a:schemeClr val="bg1">
                    <a:lumMod val="50000"/>
                  </a:schemeClr>
                </a:solidFill>
                <a:cs typeface="Arial" panose="020B0604020202020204" pitchFamily="34" charset="0"/>
              </a:rPr>
              <a:t>WLR (if you do own the WLR you need to select Number Transfer Details) </a:t>
            </a:r>
          </a:p>
          <a:p>
            <a:endParaRPr lang="en-GB" sz="1200" dirty="0" smtClean="0">
              <a:solidFill>
                <a:schemeClr val="bg1">
                  <a:lumMod val="50000"/>
                </a:schemeClr>
              </a:solidFill>
              <a:cs typeface="Arial" panose="020B0604020202020204" pitchFamily="34" charset="0"/>
            </a:endParaRPr>
          </a:p>
          <a:p>
            <a:r>
              <a:rPr lang="en-GB" sz="1200" b="1" dirty="0" smtClean="0">
                <a:solidFill>
                  <a:schemeClr val="bg1">
                    <a:lumMod val="50000"/>
                  </a:schemeClr>
                </a:solidFill>
                <a:cs typeface="Arial" panose="020B0604020202020204" pitchFamily="34" charset="0"/>
              </a:rPr>
              <a:t>2. </a:t>
            </a:r>
            <a:r>
              <a:rPr lang="en-GB" sz="1200" dirty="0" smtClean="0">
                <a:solidFill>
                  <a:schemeClr val="bg1">
                    <a:lumMod val="50000"/>
                  </a:schemeClr>
                </a:solidFill>
                <a:cs typeface="Arial" panose="020B0604020202020204" pitchFamily="34" charset="0"/>
              </a:rPr>
              <a:t>Exchange Prefix – This is the 6 digit code</a:t>
            </a:r>
          </a:p>
          <a:p>
            <a:endParaRPr lang="en-GB" sz="1200" dirty="0" smtClean="0">
              <a:solidFill>
                <a:schemeClr val="bg1">
                  <a:lumMod val="50000"/>
                </a:schemeClr>
              </a:solidFill>
              <a:cs typeface="Arial" panose="020B0604020202020204" pitchFamily="34" charset="0"/>
            </a:endParaRPr>
          </a:p>
          <a:p>
            <a:r>
              <a:rPr lang="en-GB" sz="1200" b="1" dirty="0" smtClean="0">
                <a:solidFill>
                  <a:schemeClr val="bg1">
                    <a:lumMod val="50000"/>
                  </a:schemeClr>
                </a:solidFill>
                <a:cs typeface="Arial" panose="020B0604020202020204" pitchFamily="34" charset="0"/>
              </a:rPr>
              <a:t>3</a:t>
            </a:r>
            <a:r>
              <a:rPr lang="en-GB" sz="1200" dirty="0" smtClean="0">
                <a:solidFill>
                  <a:schemeClr val="bg1">
                    <a:lumMod val="50000"/>
                  </a:schemeClr>
                </a:solidFill>
                <a:cs typeface="Arial" panose="020B0604020202020204" pitchFamily="34" charset="0"/>
              </a:rPr>
              <a:t>. CUP ID – This is the ID given to the voice provider by Ofcom</a:t>
            </a:r>
          </a:p>
          <a:p>
            <a:endParaRPr lang="en-GB" sz="1200" dirty="0">
              <a:solidFill>
                <a:schemeClr val="bg1">
                  <a:lumMod val="50000"/>
                </a:schemeClr>
              </a:solidFill>
              <a:cs typeface="Arial" panose="020B0604020202020204" pitchFamily="34" charset="0"/>
            </a:endParaRPr>
          </a:p>
          <a:p>
            <a:r>
              <a:rPr lang="en-GB" sz="1200" b="1" dirty="0" smtClean="0">
                <a:solidFill>
                  <a:schemeClr val="bg1">
                    <a:lumMod val="50000"/>
                  </a:schemeClr>
                </a:solidFill>
                <a:cs typeface="Arial" panose="020B0604020202020204" pitchFamily="34" charset="0"/>
              </a:rPr>
              <a:t>4</a:t>
            </a:r>
            <a:r>
              <a:rPr lang="en-GB" sz="1200" dirty="0" smtClean="0">
                <a:solidFill>
                  <a:schemeClr val="bg1">
                    <a:lumMod val="50000"/>
                  </a:schemeClr>
                </a:solidFill>
                <a:cs typeface="Arial" panose="020B0604020202020204" pitchFamily="34" charset="0"/>
              </a:rPr>
              <a:t>. Porting Process;</a:t>
            </a:r>
          </a:p>
          <a:p>
            <a:r>
              <a:rPr lang="en-GB" sz="1200" dirty="0" smtClean="0">
                <a:solidFill>
                  <a:schemeClr val="bg1">
                    <a:lumMod val="50000"/>
                  </a:schemeClr>
                </a:solidFill>
                <a:cs typeface="Arial" panose="020B0604020202020204" pitchFamily="34" charset="0"/>
              </a:rPr>
              <a:t> - </a:t>
            </a:r>
            <a:r>
              <a:rPr lang="en-GB" sz="1200" b="1" dirty="0" smtClean="0">
                <a:solidFill>
                  <a:schemeClr val="bg1">
                    <a:lumMod val="50000"/>
                  </a:schemeClr>
                </a:solidFill>
                <a:cs typeface="Arial" panose="020B0604020202020204" pitchFamily="34" charset="0"/>
              </a:rPr>
              <a:t>Fixed</a:t>
            </a:r>
            <a:r>
              <a:rPr lang="en-GB" sz="1200" dirty="0" smtClean="0">
                <a:solidFill>
                  <a:schemeClr val="bg1">
                    <a:lumMod val="50000"/>
                  </a:schemeClr>
                </a:solidFill>
                <a:cs typeface="Arial" panose="020B0604020202020204" pitchFamily="34" charset="0"/>
              </a:rPr>
              <a:t>  - the number port will happen on the specific date chosen </a:t>
            </a:r>
          </a:p>
          <a:p>
            <a:r>
              <a:rPr lang="en-GB" sz="1200" dirty="0" smtClean="0">
                <a:solidFill>
                  <a:schemeClr val="bg1">
                    <a:lumMod val="50000"/>
                  </a:schemeClr>
                </a:solidFill>
                <a:cs typeface="Arial" panose="020B0604020202020204" pitchFamily="34" charset="0"/>
              </a:rPr>
              <a:t> - </a:t>
            </a:r>
            <a:r>
              <a:rPr lang="en-GB" sz="1200" b="1" dirty="0" smtClean="0">
                <a:solidFill>
                  <a:schemeClr val="bg1">
                    <a:lumMod val="50000"/>
                  </a:schemeClr>
                </a:solidFill>
                <a:cs typeface="Arial" panose="020B0604020202020204" pitchFamily="34" charset="0"/>
              </a:rPr>
              <a:t>Auto Postpone (Recommended) </a:t>
            </a:r>
            <a:r>
              <a:rPr lang="en-GB" sz="1200" dirty="0" smtClean="0">
                <a:solidFill>
                  <a:schemeClr val="bg1">
                    <a:lumMod val="50000"/>
                  </a:schemeClr>
                </a:solidFill>
                <a:cs typeface="Arial" panose="020B0604020202020204" pitchFamily="34" charset="0"/>
              </a:rPr>
              <a:t>– the number port will happen only after the Number Export Activation Dialogue service is called. We recommend using this option as the number port will automatically align to the dates on the SOGEA order for the Broadband should there be a delay on the Broadband</a:t>
            </a:r>
          </a:p>
          <a:p>
            <a:endParaRPr lang="en-GB" sz="1200" dirty="0">
              <a:solidFill>
                <a:schemeClr val="bg1">
                  <a:lumMod val="50000"/>
                </a:schemeClr>
              </a:solidFill>
              <a:cs typeface="Arial" panose="020B0604020202020204" pitchFamily="34" charset="0"/>
            </a:endParaRPr>
          </a:p>
          <a:p>
            <a:r>
              <a:rPr lang="en-GB" sz="1200" b="1" dirty="0" smtClean="0">
                <a:solidFill>
                  <a:schemeClr val="bg1">
                    <a:lumMod val="50000"/>
                  </a:schemeClr>
                </a:solidFill>
                <a:cs typeface="Arial" panose="020B0604020202020204" pitchFamily="34" charset="0"/>
              </a:rPr>
              <a:t>5</a:t>
            </a:r>
            <a:r>
              <a:rPr lang="en-GB" sz="1200" dirty="0" smtClean="0">
                <a:solidFill>
                  <a:schemeClr val="bg1">
                    <a:lumMod val="50000"/>
                  </a:schemeClr>
                </a:solidFill>
                <a:cs typeface="Arial" panose="020B0604020202020204" pitchFamily="34" charset="0"/>
              </a:rPr>
              <a:t>. Fixed Porting Date – </a:t>
            </a:r>
            <a:r>
              <a:rPr lang="en-GB" sz="1200" dirty="0">
                <a:solidFill>
                  <a:schemeClr val="bg1">
                    <a:lumMod val="50000"/>
                  </a:schemeClr>
                </a:solidFill>
                <a:cs typeface="Arial" panose="020B0604020202020204" pitchFamily="34" charset="0"/>
              </a:rPr>
              <a:t>o</a:t>
            </a:r>
            <a:r>
              <a:rPr lang="en-GB" sz="1200" dirty="0" smtClean="0">
                <a:solidFill>
                  <a:schemeClr val="bg1">
                    <a:lumMod val="50000"/>
                  </a:schemeClr>
                </a:solidFill>
                <a:cs typeface="Arial" panose="020B0604020202020204" pitchFamily="34" charset="0"/>
              </a:rPr>
              <a:t>nly required if you have selected the “Fixed” option on the previous step.</a:t>
            </a:r>
          </a:p>
          <a:p>
            <a:endParaRPr lang="en-GB" sz="1200" dirty="0">
              <a:solidFill>
                <a:schemeClr val="bg1">
                  <a:lumMod val="50000"/>
                </a:schemeClr>
              </a:solidFill>
              <a:cs typeface="Arial" panose="020B0604020202020204" pitchFamily="34" charset="0"/>
            </a:endParaRPr>
          </a:p>
          <a:p>
            <a:r>
              <a:rPr lang="en-GB" sz="1200" b="1" dirty="0" smtClean="0">
                <a:solidFill>
                  <a:schemeClr val="bg1">
                    <a:lumMod val="50000"/>
                  </a:schemeClr>
                </a:solidFill>
                <a:cs typeface="Arial" panose="020B0604020202020204" pitchFamily="34" charset="0"/>
              </a:rPr>
              <a:t>6</a:t>
            </a:r>
            <a:r>
              <a:rPr lang="en-GB" sz="1200" dirty="0" smtClean="0">
                <a:solidFill>
                  <a:schemeClr val="bg1">
                    <a:lumMod val="50000"/>
                  </a:schemeClr>
                </a:solidFill>
                <a:cs typeface="Arial" panose="020B0604020202020204" pitchFamily="34" charset="0"/>
              </a:rPr>
              <a:t>. Fixed Porting Time – </a:t>
            </a:r>
            <a:r>
              <a:rPr lang="en-GB" sz="1200" dirty="0">
                <a:solidFill>
                  <a:schemeClr val="bg1">
                    <a:lumMod val="50000"/>
                  </a:schemeClr>
                </a:solidFill>
                <a:cs typeface="Arial" panose="020B0604020202020204" pitchFamily="34" charset="0"/>
              </a:rPr>
              <a:t>only required if you have selected the “Fixed” option on </a:t>
            </a:r>
            <a:r>
              <a:rPr lang="en-GB" sz="1200" dirty="0" smtClean="0">
                <a:solidFill>
                  <a:schemeClr val="bg1">
                    <a:lumMod val="50000"/>
                  </a:schemeClr>
                </a:solidFill>
                <a:cs typeface="Arial" panose="020B0604020202020204" pitchFamily="34" charset="0"/>
              </a:rPr>
              <a:t>step 4</a:t>
            </a:r>
          </a:p>
          <a:p>
            <a:endParaRPr lang="en-GB" sz="1200" dirty="0">
              <a:solidFill>
                <a:schemeClr val="bg1">
                  <a:lumMod val="50000"/>
                </a:schemeClr>
              </a:solidFill>
            </a:endParaRPr>
          </a:p>
          <a:p>
            <a:r>
              <a:rPr lang="en-GB" sz="1200" b="1" dirty="0" smtClean="0">
                <a:solidFill>
                  <a:schemeClr val="bg1">
                    <a:lumMod val="50000"/>
                  </a:schemeClr>
                </a:solidFill>
              </a:rPr>
              <a:t>7</a:t>
            </a:r>
            <a:r>
              <a:rPr lang="en-GB" sz="1200" dirty="0" smtClean="0">
                <a:solidFill>
                  <a:schemeClr val="bg1">
                    <a:lumMod val="50000"/>
                  </a:schemeClr>
                </a:solidFill>
              </a:rPr>
              <a:t>. </a:t>
            </a:r>
            <a:r>
              <a:rPr lang="en-GB" sz="1200" dirty="0" smtClean="0">
                <a:solidFill>
                  <a:schemeClr val="tx1">
                    <a:lumMod val="50000"/>
                    <a:lumOff val="50000"/>
                  </a:schemeClr>
                </a:solidFill>
                <a:cs typeface="Arial" panose="020B0604020202020204" pitchFamily="34" charset="0"/>
              </a:rPr>
              <a:t>Number Transfer  Details  - select this if you own the WLR service already </a:t>
            </a:r>
            <a:endParaRPr lang="en-GB" sz="1200" dirty="0" smtClean="0">
              <a:solidFill>
                <a:schemeClr val="bg1">
                  <a:lumMod val="50000"/>
                </a:schemeClr>
              </a:solidFill>
            </a:endParaRPr>
          </a:p>
          <a:p>
            <a:endParaRPr lang="en-GB" sz="1200" dirty="0">
              <a:solidFill>
                <a:schemeClr val="bg1">
                  <a:lumMod val="50000"/>
                </a:schemeClr>
              </a:solidFill>
            </a:endParaRPr>
          </a:p>
          <a:p>
            <a:r>
              <a:rPr lang="en-GB" sz="1200" b="1" dirty="0" smtClean="0">
                <a:solidFill>
                  <a:schemeClr val="bg1">
                    <a:lumMod val="50000"/>
                  </a:schemeClr>
                </a:solidFill>
              </a:rPr>
              <a:t>8</a:t>
            </a:r>
            <a:r>
              <a:rPr lang="en-GB" sz="1200" dirty="0" smtClean="0">
                <a:solidFill>
                  <a:schemeClr val="bg1">
                    <a:lumMod val="50000"/>
                  </a:schemeClr>
                </a:solidFill>
              </a:rPr>
              <a:t>.   Controlled Cessation </a:t>
            </a:r>
            <a:r>
              <a:rPr lang="en-GB" sz="1200" dirty="0" smtClean="0">
                <a:solidFill>
                  <a:schemeClr val="bg1">
                    <a:lumMod val="50000"/>
                  </a:schemeClr>
                </a:solidFill>
              </a:rPr>
              <a:t>– this option can only be used if you are </a:t>
            </a:r>
            <a:r>
              <a:rPr lang="en-GB" sz="1200" b="1" dirty="0" smtClean="0">
                <a:solidFill>
                  <a:schemeClr val="bg1">
                    <a:lumMod val="50000"/>
                  </a:schemeClr>
                </a:solidFill>
              </a:rPr>
              <a:t>not </a:t>
            </a:r>
            <a:r>
              <a:rPr lang="en-GB" sz="1200" dirty="0" smtClean="0">
                <a:solidFill>
                  <a:schemeClr val="bg1">
                    <a:lumMod val="50000"/>
                  </a:schemeClr>
                </a:solidFill>
              </a:rPr>
              <a:t>porting or transferring the existing DN. It allows the existing WLR/MPF service to be active for a few days following the completion of the SOGEA order.  This option should be No if you’ve selected a Number Port or Transfer. </a:t>
            </a:r>
            <a:endParaRPr lang="en-GB" sz="1400" dirty="0">
              <a:solidFill>
                <a:schemeClr val="bg1">
                  <a:lumMod val="50000"/>
                </a:schemeClr>
              </a:solidFill>
            </a:endParaRPr>
          </a:p>
        </p:txBody>
      </p:sp>
      <p:pic>
        <p:nvPicPr>
          <p:cNvPr id="9" name="Picture 8"/>
          <p:cNvPicPr>
            <a:picLocks noChangeAspect="1"/>
          </p:cNvPicPr>
          <p:nvPr/>
        </p:nvPicPr>
        <p:blipFill>
          <a:blip r:embed="rId3"/>
          <a:stretch>
            <a:fillRect/>
          </a:stretch>
        </p:blipFill>
        <p:spPr>
          <a:xfrm>
            <a:off x="554529" y="2541097"/>
            <a:ext cx="293857" cy="340255"/>
          </a:xfrm>
          <a:prstGeom prst="rect">
            <a:avLst/>
          </a:prstGeom>
        </p:spPr>
      </p:pic>
      <p:pic>
        <p:nvPicPr>
          <p:cNvPr id="10" name="Picture 9"/>
          <p:cNvPicPr>
            <a:picLocks noChangeAspect="1"/>
          </p:cNvPicPr>
          <p:nvPr/>
        </p:nvPicPr>
        <p:blipFill>
          <a:blip r:embed="rId4"/>
          <a:stretch>
            <a:fillRect/>
          </a:stretch>
        </p:blipFill>
        <p:spPr>
          <a:xfrm>
            <a:off x="3184161" y="3060229"/>
            <a:ext cx="231668" cy="274344"/>
          </a:xfrm>
          <a:prstGeom prst="rect">
            <a:avLst/>
          </a:prstGeom>
        </p:spPr>
      </p:pic>
      <p:pic>
        <p:nvPicPr>
          <p:cNvPr id="11" name="Picture 10"/>
          <p:cNvPicPr>
            <a:picLocks noChangeAspect="1"/>
          </p:cNvPicPr>
          <p:nvPr/>
        </p:nvPicPr>
        <p:blipFill>
          <a:blip r:embed="rId5"/>
          <a:stretch>
            <a:fillRect/>
          </a:stretch>
        </p:blipFill>
        <p:spPr>
          <a:xfrm>
            <a:off x="3180776" y="3475483"/>
            <a:ext cx="256054" cy="304826"/>
          </a:xfrm>
          <a:prstGeom prst="rect">
            <a:avLst/>
          </a:prstGeom>
        </p:spPr>
      </p:pic>
      <p:pic>
        <p:nvPicPr>
          <p:cNvPr id="12" name="Picture 11"/>
          <p:cNvPicPr>
            <a:picLocks noChangeAspect="1"/>
          </p:cNvPicPr>
          <p:nvPr/>
        </p:nvPicPr>
        <p:blipFill>
          <a:blip r:embed="rId6"/>
          <a:stretch>
            <a:fillRect/>
          </a:stretch>
        </p:blipFill>
        <p:spPr>
          <a:xfrm>
            <a:off x="3184161" y="3924325"/>
            <a:ext cx="231668" cy="274344"/>
          </a:xfrm>
          <a:prstGeom prst="rect">
            <a:avLst/>
          </a:prstGeom>
        </p:spPr>
      </p:pic>
      <p:pic>
        <p:nvPicPr>
          <p:cNvPr id="13" name="Picture 12"/>
          <p:cNvPicPr>
            <a:picLocks noChangeAspect="1"/>
          </p:cNvPicPr>
          <p:nvPr/>
        </p:nvPicPr>
        <p:blipFill>
          <a:blip r:embed="rId7"/>
          <a:stretch>
            <a:fillRect/>
          </a:stretch>
        </p:blipFill>
        <p:spPr>
          <a:xfrm>
            <a:off x="3184161" y="4356373"/>
            <a:ext cx="231668" cy="274344"/>
          </a:xfrm>
          <a:prstGeom prst="rect">
            <a:avLst/>
          </a:prstGeom>
        </p:spPr>
      </p:pic>
      <p:pic>
        <p:nvPicPr>
          <p:cNvPr id="14" name="Picture 13"/>
          <p:cNvPicPr>
            <a:picLocks noChangeAspect="1"/>
          </p:cNvPicPr>
          <p:nvPr/>
        </p:nvPicPr>
        <p:blipFill>
          <a:blip r:embed="rId8"/>
          <a:stretch>
            <a:fillRect/>
          </a:stretch>
        </p:blipFill>
        <p:spPr>
          <a:xfrm>
            <a:off x="3171968" y="4788421"/>
            <a:ext cx="256054" cy="304826"/>
          </a:xfrm>
          <a:prstGeom prst="rect">
            <a:avLst/>
          </a:prstGeom>
        </p:spPr>
      </p:pic>
      <p:pic>
        <p:nvPicPr>
          <p:cNvPr id="15" name="Picture 14"/>
          <p:cNvPicPr>
            <a:picLocks noChangeAspect="1"/>
          </p:cNvPicPr>
          <p:nvPr/>
        </p:nvPicPr>
        <p:blipFill>
          <a:blip r:embed="rId9"/>
          <a:stretch>
            <a:fillRect/>
          </a:stretch>
        </p:blipFill>
        <p:spPr>
          <a:xfrm>
            <a:off x="579374" y="5724525"/>
            <a:ext cx="278114" cy="333737"/>
          </a:xfrm>
          <a:prstGeom prst="rect">
            <a:avLst/>
          </a:prstGeom>
        </p:spPr>
      </p:pic>
      <p:pic>
        <p:nvPicPr>
          <p:cNvPr id="16" name="Picture 15"/>
          <p:cNvPicPr>
            <a:picLocks noChangeAspect="1"/>
          </p:cNvPicPr>
          <p:nvPr/>
        </p:nvPicPr>
        <p:blipFill>
          <a:blip r:embed="rId10"/>
          <a:stretch>
            <a:fillRect/>
          </a:stretch>
        </p:blipFill>
        <p:spPr>
          <a:xfrm>
            <a:off x="2695749" y="6228581"/>
            <a:ext cx="296033" cy="360040"/>
          </a:xfrm>
          <a:prstGeom prst="rect">
            <a:avLst/>
          </a:prstGeom>
        </p:spPr>
      </p:pic>
    </p:spTree>
    <p:extLst>
      <p:ext uri="{BB962C8B-B14F-4D97-AF65-F5344CB8AC3E}">
        <p14:creationId xmlns:p14="http://schemas.microsoft.com/office/powerpoint/2010/main" val="3650507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5" y="179909"/>
            <a:ext cx="11627116" cy="1101142"/>
          </a:xfrm>
        </p:spPr>
        <p:txBody>
          <a:bodyPr/>
          <a:lstStyle/>
          <a:p>
            <a:r>
              <a:rPr lang="en-US" dirty="0"/>
              <a:t>How To Place a </a:t>
            </a:r>
            <a:r>
              <a:rPr lang="en-GB" dirty="0"/>
              <a:t>SOGEA Provide Order with DN and Number Port/Transfer</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18</a:t>
            </a:fld>
            <a:endParaRPr lang="en-GB" dirty="0"/>
          </a:p>
        </p:txBody>
      </p:sp>
      <p:pic>
        <p:nvPicPr>
          <p:cNvPr id="9" name="Picture 8"/>
          <p:cNvPicPr>
            <a:picLocks noChangeAspect="1"/>
          </p:cNvPicPr>
          <p:nvPr/>
        </p:nvPicPr>
        <p:blipFill>
          <a:blip r:embed="rId2"/>
          <a:stretch>
            <a:fillRect/>
          </a:stretch>
        </p:blipFill>
        <p:spPr>
          <a:xfrm>
            <a:off x="208376" y="1281051"/>
            <a:ext cx="5019675" cy="3971925"/>
          </a:xfrm>
          <a:prstGeom prst="rect">
            <a:avLst/>
          </a:prstGeom>
          <a:ln>
            <a:solidFill>
              <a:srgbClr val="666666"/>
            </a:solidFill>
          </a:ln>
          <a:effectLst>
            <a:outerShdw blurRad="50800" dist="38100" dir="2700000" algn="tl" rotWithShape="0">
              <a:prstClr val="black">
                <a:alpha val="40000"/>
              </a:prstClr>
            </a:outerShdw>
          </a:effectLst>
        </p:spPr>
      </p:pic>
      <p:sp>
        <p:nvSpPr>
          <p:cNvPr id="16" name="Rectangle 15"/>
          <p:cNvSpPr/>
          <p:nvPr/>
        </p:nvSpPr>
        <p:spPr>
          <a:xfrm>
            <a:off x="5792093" y="2003546"/>
            <a:ext cx="5400600" cy="2585323"/>
          </a:xfrm>
          <a:prstGeom prst="rect">
            <a:avLst/>
          </a:prstGeom>
        </p:spPr>
        <p:txBody>
          <a:bodyPr wrap="square">
            <a:spAutoFit/>
          </a:bodyPr>
          <a:lstStyle/>
          <a:p>
            <a:r>
              <a:rPr lang="en-GB" sz="1400" b="1" dirty="0">
                <a:solidFill>
                  <a:srgbClr val="FF3399"/>
                </a:solidFill>
              </a:rPr>
              <a:t>Step </a:t>
            </a:r>
            <a:r>
              <a:rPr lang="en-GB" sz="1400" b="1" dirty="0" smtClean="0">
                <a:solidFill>
                  <a:srgbClr val="FF3399"/>
                </a:solidFill>
              </a:rPr>
              <a:t>16: </a:t>
            </a:r>
            <a:r>
              <a:rPr lang="en-GB" sz="1400" b="1" dirty="0">
                <a:solidFill>
                  <a:srgbClr val="FF3399"/>
                </a:solidFill>
              </a:rPr>
              <a:t>Product </a:t>
            </a:r>
            <a:r>
              <a:rPr lang="en-GB" sz="1400" b="1" dirty="0" smtClean="0">
                <a:solidFill>
                  <a:srgbClr val="FF3399"/>
                </a:solidFill>
              </a:rPr>
              <a:t>Details</a:t>
            </a:r>
          </a:p>
          <a:p>
            <a:endParaRPr lang="en-GB" b="1" dirty="0">
              <a:solidFill>
                <a:srgbClr val="FF3399"/>
              </a:solidFill>
            </a:endParaRPr>
          </a:p>
          <a:p>
            <a:r>
              <a:rPr lang="en-GB" sz="1400" dirty="0">
                <a:solidFill>
                  <a:schemeClr val="bg1">
                    <a:lumMod val="50000"/>
                  </a:schemeClr>
                </a:solidFill>
              </a:rPr>
              <a:t>Use the Tool tips at the side of each category if you need help to understand the option and what you need to select. </a:t>
            </a:r>
            <a:endParaRPr lang="en-GB" sz="1400" dirty="0" smtClean="0">
              <a:solidFill>
                <a:schemeClr val="bg1">
                  <a:lumMod val="50000"/>
                </a:schemeClr>
              </a:solidFill>
            </a:endParaRPr>
          </a:p>
          <a:p>
            <a:endParaRPr lang="en-GB" sz="1400" dirty="0">
              <a:solidFill>
                <a:schemeClr val="bg1">
                  <a:lumMod val="50000"/>
                </a:schemeClr>
              </a:solidFill>
            </a:endParaRPr>
          </a:p>
          <a:p>
            <a:pPr marL="342900" indent="-342900">
              <a:buAutoNum type="arabicPeriod"/>
            </a:pPr>
            <a:r>
              <a:rPr lang="en-GB" sz="1400" b="1" dirty="0" smtClean="0">
                <a:solidFill>
                  <a:schemeClr val="bg1">
                    <a:lumMod val="50000"/>
                  </a:schemeClr>
                </a:solidFill>
              </a:rPr>
              <a:t>Site </a:t>
            </a:r>
            <a:r>
              <a:rPr lang="en-GB" sz="1400" b="1" dirty="0">
                <a:solidFill>
                  <a:schemeClr val="bg1">
                    <a:lumMod val="50000"/>
                  </a:schemeClr>
                </a:solidFill>
              </a:rPr>
              <a:t>Visit Reason </a:t>
            </a:r>
            <a:r>
              <a:rPr lang="en-GB" sz="1400" dirty="0">
                <a:solidFill>
                  <a:schemeClr val="bg1">
                    <a:lumMod val="50000"/>
                  </a:schemeClr>
                </a:solidFill>
              </a:rPr>
              <a:t>– For the managed install select either Standard </a:t>
            </a:r>
            <a:r>
              <a:rPr lang="en-GB" sz="1400" dirty="0" smtClean="0">
                <a:solidFill>
                  <a:schemeClr val="bg1">
                    <a:lumMod val="50000"/>
                  </a:schemeClr>
                </a:solidFill>
              </a:rPr>
              <a:t>or </a:t>
            </a:r>
            <a:r>
              <a:rPr lang="en-GB" sz="1400" dirty="0">
                <a:solidFill>
                  <a:schemeClr val="bg1">
                    <a:lumMod val="50000"/>
                  </a:schemeClr>
                </a:solidFill>
              </a:rPr>
              <a:t>Premium </a:t>
            </a:r>
            <a:endParaRPr lang="en-GB" sz="1400" dirty="0" smtClean="0">
              <a:solidFill>
                <a:schemeClr val="bg1">
                  <a:lumMod val="50000"/>
                </a:schemeClr>
              </a:solidFill>
            </a:endParaRPr>
          </a:p>
          <a:p>
            <a:pPr marL="342900" indent="-342900">
              <a:buAutoNum type="arabicPeriod"/>
            </a:pPr>
            <a:endParaRPr lang="en-GB" sz="1400" dirty="0">
              <a:solidFill>
                <a:schemeClr val="bg1">
                  <a:lumMod val="50000"/>
                </a:schemeClr>
              </a:solidFill>
            </a:endParaRPr>
          </a:p>
          <a:p>
            <a:r>
              <a:rPr lang="en-GB" sz="1400" b="1" dirty="0">
                <a:solidFill>
                  <a:schemeClr val="bg1">
                    <a:lumMod val="50000"/>
                  </a:schemeClr>
                </a:solidFill>
              </a:rPr>
              <a:t>2. </a:t>
            </a:r>
            <a:r>
              <a:rPr lang="en-GB" sz="1400" b="1" dirty="0" smtClean="0">
                <a:solidFill>
                  <a:schemeClr val="bg1">
                    <a:lumMod val="50000"/>
                  </a:schemeClr>
                </a:solidFill>
              </a:rPr>
              <a:t>   Notes</a:t>
            </a:r>
            <a:r>
              <a:rPr lang="en-GB" sz="1400" dirty="0" smtClean="0">
                <a:solidFill>
                  <a:schemeClr val="bg1">
                    <a:lumMod val="50000"/>
                  </a:schemeClr>
                </a:solidFill>
              </a:rPr>
              <a:t> </a:t>
            </a:r>
            <a:r>
              <a:rPr lang="en-GB" sz="1400" dirty="0">
                <a:solidFill>
                  <a:schemeClr val="bg1">
                    <a:lumMod val="50000"/>
                  </a:schemeClr>
                </a:solidFill>
              </a:rPr>
              <a:t>– To add notes for the </a:t>
            </a:r>
            <a:r>
              <a:rPr lang="en-GB" sz="1400" dirty="0" smtClean="0">
                <a:solidFill>
                  <a:schemeClr val="bg1">
                    <a:lumMod val="50000"/>
                  </a:schemeClr>
                </a:solidFill>
              </a:rPr>
              <a:t>engineer</a:t>
            </a:r>
          </a:p>
          <a:p>
            <a:endParaRPr lang="en-GB" sz="1400" dirty="0">
              <a:solidFill>
                <a:schemeClr val="bg1">
                  <a:lumMod val="50000"/>
                </a:schemeClr>
              </a:solidFill>
            </a:endParaRPr>
          </a:p>
          <a:p>
            <a:r>
              <a:rPr lang="en-GB" sz="1400" b="1" dirty="0">
                <a:solidFill>
                  <a:schemeClr val="bg1">
                    <a:lumMod val="50000"/>
                  </a:schemeClr>
                </a:solidFill>
              </a:rPr>
              <a:t>3.  </a:t>
            </a:r>
            <a:r>
              <a:rPr lang="en-GB" sz="1400" b="1" dirty="0" smtClean="0">
                <a:solidFill>
                  <a:schemeClr val="bg1">
                    <a:lumMod val="50000"/>
                  </a:schemeClr>
                </a:solidFill>
              </a:rPr>
              <a:t>  Select </a:t>
            </a:r>
            <a:r>
              <a:rPr lang="en-GB" sz="1400" dirty="0">
                <a:solidFill>
                  <a:schemeClr val="bg1">
                    <a:lumMod val="50000"/>
                  </a:schemeClr>
                </a:solidFill>
              </a:rPr>
              <a:t>‘Next’ </a:t>
            </a:r>
          </a:p>
        </p:txBody>
      </p:sp>
      <p:pic>
        <p:nvPicPr>
          <p:cNvPr id="18" name="Picture 17"/>
          <p:cNvPicPr>
            <a:picLocks noChangeAspect="1"/>
          </p:cNvPicPr>
          <p:nvPr/>
        </p:nvPicPr>
        <p:blipFill>
          <a:blip r:embed="rId3"/>
          <a:stretch>
            <a:fillRect/>
          </a:stretch>
        </p:blipFill>
        <p:spPr>
          <a:xfrm>
            <a:off x="3163370" y="3985650"/>
            <a:ext cx="231668" cy="274344"/>
          </a:xfrm>
          <a:prstGeom prst="rect">
            <a:avLst/>
          </a:prstGeom>
        </p:spPr>
      </p:pic>
      <p:pic>
        <p:nvPicPr>
          <p:cNvPr id="19" name="Picture 18"/>
          <p:cNvPicPr>
            <a:picLocks noChangeAspect="1"/>
          </p:cNvPicPr>
          <p:nvPr/>
        </p:nvPicPr>
        <p:blipFill>
          <a:blip r:embed="rId4"/>
          <a:stretch>
            <a:fillRect/>
          </a:stretch>
        </p:blipFill>
        <p:spPr>
          <a:xfrm>
            <a:off x="3192157" y="3267013"/>
            <a:ext cx="231668" cy="274344"/>
          </a:xfrm>
          <a:prstGeom prst="rect">
            <a:avLst/>
          </a:prstGeom>
        </p:spPr>
      </p:pic>
      <p:pic>
        <p:nvPicPr>
          <p:cNvPr id="20" name="Picture 19"/>
          <p:cNvPicPr>
            <a:picLocks noChangeAspect="1"/>
          </p:cNvPicPr>
          <p:nvPr/>
        </p:nvPicPr>
        <p:blipFill>
          <a:blip r:embed="rId5"/>
          <a:stretch>
            <a:fillRect/>
          </a:stretch>
        </p:blipFill>
        <p:spPr>
          <a:xfrm>
            <a:off x="4128261" y="4944062"/>
            <a:ext cx="256054" cy="304826"/>
          </a:xfrm>
          <a:prstGeom prst="rect">
            <a:avLst/>
          </a:prstGeom>
        </p:spPr>
      </p:pic>
    </p:spTree>
    <p:extLst>
      <p:ext uri="{BB962C8B-B14F-4D97-AF65-F5344CB8AC3E}">
        <p14:creationId xmlns:p14="http://schemas.microsoft.com/office/powerpoint/2010/main" val="2218810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175469" y="140251"/>
            <a:ext cx="11666803" cy="1029134"/>
          </a:xfrm>
        </p:spPr>
        <p:txBody>
          <a:bodyPr/>
          <a:lstStyle/>
          <a:p>
            <a:r>
              <a:rPr lang="en-US" dirty="0"/>
              <a:t>How To Place a </a:t>
            </a:r>
            <a:r>
              <a:rPr lang="en-GB" dirty="0"/>
              <a:t>SOGEA Provide Order with DN and Number Port/Transfer</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19</a:t>
            </a:fld>
            <a:endParaRPr lang="en-GB" dirty="0"/>
          </a:p>
        </p:txBody>
      </p:sp>
      <p:sp>
        <p:nvSpPr>
          <p:cNvPr id="21" name="Content Placeholder 2"/>
          <p:cNvSpPr txBox="1">
            <a:spLocks/>
          </p:cNvSpPr>
          <p:nvPr/>
        </p:nvSpPr>
        <p:spPr>
          <a:xfrm>
            <a:off x="6868319" y="2376152"/>
            <a:ext cx="5256584" cy="2268252"/>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solidFill>
                  <a:srgbClr val="FF3399"/>
                </a:solidFill>
                <a:latin typeface="+mn-lt"/>
                <a:cs typeface="Arial" panose="020B0604020202020204" pitchFamily="34" charset="0"/>
              </a:rPr>
              <a:t>Step 17: Order Summary</a:t>
            </a:r>
          </a:p>
          <a:p>
            <a:pPr marL="0" indent="0">
              <a:buFont typeface="Arial"/>
              <a:buNone/>
            </a:pPr>
            <a:endParaRPr lang="en-GB" sz="1300" dirty="0" smtClean="0">
              <a:latin typeface="+mn-lt"/>
              <a:cs typeface="Arial" panose="020B0604020202020204" pitchFamily="34" charset="0"/>
            </a:endParaRPr>
          </a:p>
          <a:p>
            <a:pPr marL="0" indent="0">
              <a:buFont typeface="Arial"/>
              <a:buNone/>
            </a:pPr>
            <a:r>
              <a:rPr lang="en-GB" sz="1300" dirty="0" smtClean="0">
                <a:solidFill>
                  <a:srgbClr val="666666"/>
                </a:solidFill>
                <a:latin typeface="+mn-lt"/>
                <a:cs typeface="Arial" panose="020B0604020202020204" pitchFamily="34" charset="0"/>
              </a:rPr>
              <a:t>Your order is summarised confirming the selected CRD and appointment date and the costs. </a:t>
            </a:r>
          </a:p>
          <a:p>
            <a:pPr marL="0" indent="0">
              <a:buFont typeface="Arial"/>
              <a:buNone/>
            </a:pPr>
            <a:endParaRPr lang="en-GB" sz="1300" dirty="0">
              <a:solidFill>
                <a:srgbClr val="666666"/>
              </a:solidFill>
              <a:latin typeface="+mn-lt"/>
              <a:cs typeface="Arial" panose="020B0604020202020204" pitchFamily="34" charset="0"/>
            </a:endParaRPr>
          </a:p>
          <a:p>
            <a:pPr marL="0" indent="0">
              <a:buFont typeface="Arial"/>
              <a:buNone/>
            </a:pPr>
            <a:r>
              <a:rPr lang="en-GB" sz="1300" dirty="0">
                <a:solidFill>
                  <a:srgbClr val="666666"/>
                </a:solidFill>
                <a:latin typeface="+mn-lt"/>
                <a:cs typeface="Arial" panose="020B0604020202020204" pitchFamily="34" charset="0"/>
              </a:rPr>
              <a:t>If you want to change the appointment date or time you can select the </a:t>
            </a:r>
            <a:r>
              <a:rPr lang="en-GB" sz="1300" dirty="0" smtClean="0">
                <a:solidFill>
                  <a:srgbClr val="666666"/>
                </a:solidFill>
                <a:latin typeface="+mn-lt"/>
                <a:cs typeface="Arial" panose="020B0604020202020204" pitchFamily="34" charset="0"/>
              </a:rPr>
              <a:t>“Change” </a:t>
            </a:r>
            <a:r>
              <a:rPr lang="en-GB" sz="1300" dirty="0">
                <a:solidFill>
                  <a:srgbClr val="666666"/>
                </a:solidFill>
                <a:latin typeface="+mn-lt"/>
                <a:cs typeface="Arial" panose="020B0604020202020204" pitchFamily="34" charset="0"/>
              </a:rPr>
              <a:t>option.</a:t>
            </a:r>
          </a:p>
          <a:p>
            <a:pPr marL="0" indent="0">
              <a:buFont typeface="Arial"/>
              <a:buNone/>
            </a:pPr>
            <a:endParaRPr lang="en-GB" sz="1300" dirty="0">
              <a:solidFill>
                <a:srgbClr val="666666"/>
              </a:solidFill>
              <a:latin typeface="+mn-lt"/>
              <a:cs typeface="Arial" panose="020B0604020202020204" pitchFamily="34" charset="0"/>
            </a:endParaRPr>
          </a:p>
          <a:p>
            <a:pPr marL="0" indent="0">
              <a:buFont typeface="Arial"/>
              <a:buNone/>
            </a:pPr>
            <a:r>
              <a:rPr lang="en-GB" sz="1300" dirty="0">
                <a:solidFill>
                  <a:srgbClr val="666666"/>
                </a:solidFill>
                <a:latin typeface="+mn-lt"/>
                <a:cs typeface="Arial" panose="020B0604020202020204" pitchFamily="34" charset="0"/>
              </a:rPr>
              <a:t>When you are happy, select ‘</a:t>
            </a:r>
            <a:r>
              <a:rPr lang="en-GB" sz="1300" b="1" dirty="0">
                <a:solidFill>
                  <a:srgbClr val="666666"/>
                </a:solidFill>
                <a:latin typeface="+mn-lt"/>
                <a:cs typeface="Arial" panose="020B0604020202020204" pitchFamily="34" charset="0"/>
              </a:rPr>
              <a:t>Next</a:t>
            </a:r>
            <a:r>
              <a:rPr lang="en-GB" sz="1300" dirty="0">
                <a:solidFill>
                  <a:srgbClr val="666666"/>
                </a:solidFill>
                <a:latin typeface="+mn-lt"/>
                <a:cs typeface="Arial" panose="020B0604020202020204" pitchFamily="34" charset="0"/>
              </a:rPr>
              <a:t>’</a:t>
            </a:r>
          </a:p>
        </p:txBody>
      </p:sp>
      <p:pic>
        <p:nvPicPr>
          <p:cNvPr id="4" name="Picture 3"/>
          <p:cNvPicPr>
            <a:picLocks noChangeAspect="1"/>
          </p:cNvPicPr>
          <p:nvPr/>
        </p:nvPicPr>
        <p:blipFill>
          <a:blip r:embed="rId2"/>
          <a:stretch>
            <a:fillRect/>
          </a:stretch>
        </p:blipFill>
        <p:spPr>
          <a:xfrm>
            <a:off x="504000" y="924645"/>
            <a:ext cx="6263884" cy="3719759"/>
          </a:xfrm>
          <a:prstGeom prst="rect">
            <a:avLst/>
          </a:prstGeom>
          <a:ln>
            <a:solidFill>
              <a:srgbClr val="666666"/>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504000" y="4661502"/>
            <a:ext cx="6263883" cy="1987821"/>
          </a:xfrm>
          <a:prstGeom prst="rect">
            <a:avLst/>
          </a:prstGeom>
          <a:ln>
            <a:solidFill>
              <a:srgbClr val="666666"/>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6868319" y="6254547"/>
            <a:ext cx="333366" cy="394776"/>
          </a:xfrm>
          <a:prstGeom prst="rect">
            <a:avLst/>
          </a:prstGeom>
        </p:spPr>
      </p:pic>
    </p:spTree>
    <p:extLst>
      <p:ext uri="{BB962C8B-B14F-4D97-AF65-F5344CB8AC3E}">
        <p14:creationId xmlns:p14="http://schemas.microsoft.com/office/powerpoint/2010/main" val="2178680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504987" y="492512"/>
            <a:ext cx="6655258" cy="792000"/>
          </a:xfrm>
        </p:spPr>
        <p:txBody>
          <a:bodyPr/>
          <a:lstStyle/>
          <a:p>
            <a:r>
              <a:rPr lang="en-GB" dirty="0" smtClean="0"/>
              <a:t>Enhanced Eco+ System Guidance</a:t>
            </a:r>
            <a:endParaRPr lang="en-GB" dirty="0"/>
          </a:p>
        </p:txBody>
      </p:sp>
      <p:sp>
        <p:nvSpPr>
          <p:cNvPr id="3" name="Slide Number Placeholder 2">
            <a:extLst>
              <a:ext uri="{FF2B5EF4-FFF2-40B4-BE49-F238E27FC236}">
                <a16:creationId xmlns=""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2</a:t>
            </a:fld>
            <a:endParaRPr lang="en-GB" dirty="0"/>
          </a:p>
        </p:txBody>
      </p:sp>
      <p:sp>
        <p:nvSpPr>
          <p:cNvPr id="6" name="Content Placeholder 2"/>
          <p:cNvSpPr txBox="1">
            <a:spLocks/>
          </p:cNvSpPr>
          <p:nvPr/>
        </p:nvSpPr>
        <p:spPr>
          <a:xfrm>
            <a:off x="504987" y="932958"/>
            <a:ext cx="11551802" cy="4536504"/>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dirty="0" smtClean="0">
                <a:solidFill>
                  <a:srgbClr val="595959"/>
                </a:solidFill>
                <a:cs typeface="Arial" panose="020B0604020202020204" pitchFamily="34" charset="0"/>
              </a:rPr>
              <a:t>We’ve designed the Enhanced Eco+ system to be intuitive and easy to use. You will notice that the information you input is largely the same as the old system but has been streamlined. </a:t>
            </a:r>
          </a:p>
          <a:p>
            <a:endParaRPr lang="en-GB" sz="1300" dirty="0">
              <a:solidFill>
                <a:srgbClr val="595959"/>
              </a:solidFill>
              <a:cs typeface="Arial" panose="020B0604020202020204" pitchFamily="34" charset="0"/>
            </a:endParaRPr>
          </a:p>
          <a:p>
            <a:r>
              <a:rPr lang="en-GB" sz="1300" dirty="0" smtClean="0">
                <a:solidFill>
                  <a:srgbClr val="595959"/>
                </a:solidFill>
                <a:cs typeface="Arial" panose="020B0604020202020204" pitchFamily="34" charset="0"/>
              </a:rPr>
              <a:t>Benefits of the new system:</a:t>
            </a:r>
          </a:p>
          <a:p>
            <a:endParaRPr lang="en-GB" sz="1300" dirty="0" smtClean="0">
              <a:solidFill>
                <a:srgbClr val="595959"/>
              </a:solidFill>
              <a:cs typeface="Arial" panose="020B0604020202020204" pitchFamily="34" charset="0"/>
            </a:endParaRPr>
          </a:p>
          <a:p>
            <a:pPr marL="342900" indent="-342900">
              <a:buFont typeface="+mj-lt"/>
              <a:buAutoNum type="arabicPeriod"/>
            </a:pPr>
            <a:r>
              <a:rPr lang="en-GB" sz="1300" b="1" dirty="0" smtClean="0">
                <a:solidFill>
                  <a:srgbClr val="FF3399"/>
                </a:solidFill>
                <a:cs typeface="Arial" panose="020B0604020202020204" pitchFamily="34" charset="0"/>
              </a:rPr>
              <a:t>Quicker </a:t>
            </a:r>
            <a:r>
              <a:rPr lang="en-GB" sz="1300" dirty="0" smtClean="0">
                <a:solidFill>
                  <a:srgbClr val="595959"/>
                </a:solidFill>
                <a:cs typeface="Arial" panose="020B0604020202020204" pitchFamily="34" charset="0"/>
              </a:rPr>
              <a:t>– the page loading time is significantly less than the previous system making it quicker to place your order. We’ve also streamlined the input needed so there are fewer clicks needed.</a:t>
            </a: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r>
              <a:rPr lang="en-GB" sz="1300" b="1" dirty="0">
                <a:solidFill>
                  <a:srgbClr val="FF3399"/>
                </a:solidFill>
                <a:cs typeface="Arial" panose="020B0604020202020204" pitchFamily="34" charset="0"/>
              </a:rPr>
              <a:t>Helpful guidance  </a:t>
            </a:r>
            <a:r>
              <a:rPr lang="en-GB" sz="1300" dirty="0" smtClean="0">
                <a:solidFill>
                  <a:srgbClr val="595959"/>
                </a:solidFill>
                <a:cs typeface="Arial" panose="020B0604020202020204" pitchFamily="34" charset="0"/>
              </a:rPr>
              <a:t>- we’ve introduced Tool Tips against some of the order parameters. These are to help you understand what the parameter is for, the options that are available and how that will impact the service we provide. Simply click on the ? Icons. </a:t>
            </a: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r>
              <a:rPr lang="en-GB" sz="1300" b="1" dirty="0">
                <a:solidFill>
                  <a:srgbClr val="FF3399"/>
                </a:solidFill>
                <a:cs typeface="Arial" panose="020B0604020202020204" pitchFamily="34" charset="0"/>
              </a:rPr>
              <a:t>Thinking time </a:t>
            </a:r>
            <a:r>
              <a:rPr lang="en-GB" sz="1300" dirty="0" smtClean="0">
                <a:solidFill>
                  <a:srgbClr val="595959"/>
                </a:solidFill>
                <a:cs typeface="Arial" panose="020B0604020202020204" pitchFamily="34" charset="0"/>
              </a:rPr>
              <a:t>– when the system is progressing to the next page there is a clear symbol that tells you the page it updating. This will avoid the issues you had on Eco+ when the page was refreshing but you didn’t know that! </a:t>
            </a:r>
          </a:p>
          <a:p>
            <a:pPr marL="342900" indent="-342900">
              <a:buAutoNum type="arabicPeriod"/>
            </a:pPr>
            <a:endParaRPr lang="en-GB" sz="1300" dirty="0">
              <a:solidFill>
                <a:srgbClr val="595959"/>
              </a:solidFill>
              <a:cs typeface="Arial" panose="020B0604020202020204" pitchFamily="34" charset="0"/>
            </a:endParaRPr>
          </a:p>
          <a:p>
            <a:endParaRPr lang="en-GB" sz="13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4009" t="6937" r="5454" b="10656"/>
          <a:stretch/>
        </p:blipFill>
        <p:spPr>
          <a:xfrm>
            <a:off x="4351933" y="5156537"/>
            <a:ext cx="2465806" cy="1417839"/>
          </a:xfrm>
          <a:prstGeom prst="rect">
            <a:avLst/>
          </a:prstGeom>
        </p:spPr>
      </p:pic>
      <p:pic>
        <p:nvPicPr>
          <p:cNvPr id="8" name="Picture 7"/>
          <p:cNvPicPr>
            <a:picLocks noChangeAspect="1"/>
          </p:cNvPicPr>
          <p:nvPr/>
        </p:nvPicPr>
        <p:blipFill>
          <a:blip r:embed="rId3"/>
          <a:stretch>
            <a:fillRect/>
          </a:stretch>
        </p:blipFill>
        <p:spPr>
          <a:xfrm>
            <a:off x="3919885" y="3201210"/>
            <a:ext cx="3028950" cy="1200150"/>
          </a:xfrm>
          <a:prstGeom prst="rect">
            <a:avLst/>
          </a:prstGeom>
        </p:spPr>
      </p:pic>
      <p:sp>
        <p:nvSpPr>
          <p:cNvPr id="9" name="Rectangle 8"/>
          <p:cNvSpPr/>
          <p:nvPr/>
        </p:nvSpPr>
        <p:spPr>
          <a:xfrm>
            <a:off x="3991893" y="3708301"/>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49347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216715" y="108271"/>
            <a:ext cx="11696058" cy="1173150"/>
          </a:xfrm>
        </p:spPr>
        <p:txBody>
          <a:bodyPr/>
          <a:lstStyle/>
          <a:p>
            <a:r>
              <a:rPr lang="en-US" dirty="0"/>
              <a:t>How To Place a </a:t>
            </a:r>
            <a:r>
              <a:rPr lang="en-GB" dirty="0"/>
              <a:t>SOGEA Provide Order with DN and Number Port/Transfer</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20</a:t>
            </a:fld>
            <a:endParaRPr lang="en-GB" dirty="0"/>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20</a:t>
            </a:fld>
            <a:endParaRPr lang="en-GB" dirty="0"/>
          </a:p>
        </p:txBody>
      </p:sp>
      <p:sp>
        <p:nvSpPr>
          <p:cNvPr id="7" name="Content Placeholder 2"/>
          <p:cNvSpPr txBox="1">
            <a:spLocks/>
          </p:cNvSpPr>
          <p:nvPr/>
        </p:nvSpPr>
        <p:spPr>
          <a:xfrm>
            <a:off x="6335836" y="1404044"/>
            <a:ext cx="5400600" cy="3763363"/>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b="1" dirty="0" smtClean="0">
                <a:solidFill>
                  <a:srgbClr val="FF3399"/>
                </a:solidFill>
                <a:latin typeface="Arial" panose="020B0604020202020204" pitchFamily="34" charset="0"/>
                <a:cs typeface="Arial" panose="020B0604020202020204" pitchFamily="34" charset="0"/>
              </a:rPr>
              <a:t>Step 18: Order Contacts</a:t>
            </a:r>
          </a:p>
          <a:p>
            <a:pPr marL="0" indent="0">
              <a:buFont typeface="Arial"/>
              <a:buNone/>
            </a:pPr>
            <a:endParaRPr lang="en-GB" sz="1300" dirty="0" smtClean="0">
              <a:latin typeface="Arial" panose="020B0604020202020204" pitchFamily="34" charset="0"/>
              <a:cs typeface="Arial" panose="020B0604020202020204" pitchFamily="34" charset="0"/>
            </a:endParaRPr>
          </a:p>
          <a:p>
            <a:pPr marL="0" indent="0">
              <a:buNone/>
            </a:pPr>
            <a:r>
              <a:rPr lang="en-GB" sz="1400" dirty="0" smtClean="0">
                <a:solidFill>
                  <a:srgbClr val="666666"/>
                </a:solidFill>
                <a:latin typeface="Arial" panose="020B0604020202020204" pitchFamily="34" charset="0"/>
                <a:cs typeface="Arial" panose="020B0604020202020204" pitchFamily="34" charset="0"/>
              </a:rPr>
              <a:t>You can now add the details of who you want to be kept up-to-date on the progress of the order. </a:t>
            </a:r>
          </a:p>
          <a:p>
            <a:pPr marL="0" indent="0">
              <a:buNone/>
            </a:pPr>
            <a:endParaRPr lang="en-GB" sz="1400" dirty="0">
              <a:solidFill>
                <a:srgbClr val="666666"/>
              </a:solidFill>
              <a:latin typeface="Arial" panose="020B0604020202020204" pitchFamily="34" charset="0"/>
              <a:cs typeface="Arial" panose="020B0604020202020204" pitchFamily="34" charset="0"/>
            </a:endParaRP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Your details will be automatically populated from your BTWholesale.com account details. You can edit these if needed.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 can also add any additional contacts.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 can also choose how you want to be updated; Email, Online Tracking or Critical emails only.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Click ‘Next’ </a:t>
            </a:r>
            <a:endParaRPr lang="en-GB" sz="1400" dirty="0">
              <a:solidFill>
                <a:srgbClr val="666666"/>
              </a:solidFill>
              <a:latin typeface="Arial" panose="020B0604020202020204" pitchFamily="34" charset="0"/>
              <a:cs typeface="Arial" panose="020B0604020202020204" pitchFamily="34" charset="0"/>
            </a:endParaRPr>
          </a:p>
        </p:txBody>
      </p:sp>
      <p:sp>
        <p:nvSpPr>
          <p:cNvPr id="10" name="Oval 9"/>
          <p:cNvSpPr/>
          <p:nvPr/>
        </p:nvSpPr>
        <p:spPr>
          <a:xfrm>
            <a:off x="1151260" y="338648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2</a:t>
            </a:r>
            <a:endParaRPr lang="en-GB" sz="1100" dirty="0">
              <a:solidFill>
                <a:srgbClr val="193A67"/>
              </a:solidFill>
            </a:endParaRPr>
          </a:p>
        </p:txBody>
      </p:sp>
      <p:sp>
        <p:nvSpPr>
          <p:cNvPr id="11" name="Oval 10"/>
          <p:cNvSpPr/>
          <p:nvPr/>
        </p:nvSpPr>
        <p:spPr>
          <a:xfrm>
            <a:off x="287164" y="5292477"/>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3</a:t>
            </a:r>
            <a:endParaRPr lang="en-GB" sz="1100" dirty="0">
              <a:solidFill>
                <a:srgbClr val="193A67"/>
              </a:solidFill>
            </a:endParaRPr>
          </a:p>
        </p:txBody>
      </p:sp>
      <p:sp>
        <p:nvSpPr>
          <p:cNvPr id="12" name="Oval 11"/>
          <p:cNvSpPr/>
          <p:nvPr/>
        </p:nvSpPr>
        <p:spPr>
          <a:xfrm>
            <a:off x="5255716" y="5978773"/>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4</a:t>
            </a:r>
          </a:p>
        </p:txBody>
      </p:sp>
      <p:pic>
        <p:nvPicPr>
          <p:cNvPr id="3" name="Picture 2"/>
          <p:cNvPicPr>
            <a:picLocks noChangeAspect="1"/>
          </p:cNvPicPr>
          <p:nvPr/>
        </p:nvPicPr>
        <p:blipFill>
          <a:blip r:embed="rId2"/>
          <a:stretch>
            <a:fillRect/>
          </a:stretch>
        </p:blipFill>
        <p:spPr>
          <a:xfrm>
            <a:off x="175469" y="910870"/>
            <a:ext cx="5890887" cy="5389719"/>
          </a:xfrm>
          <a:prstGeom prst="rect">
            <a:avLst/>
          </a:prstGeom>
          <a:ln>
            <a:solidFill>
              <a:srgbClr val="666666"/>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3"/>
          <a:stretch>
            <a:fillRect/>
          </a:stretch>
        </p:blipFill>
        <p:spPr>
          <a:xfrm>
            <a:off x="1008492" y="3591076"/>
            <a:ext cx="231668" cy="274344"/>
          </a:xfrm>
          <a:prstGeom prst="rect">
            <a:avLst/>
          </a:prstGeom>
        </p:spPr>
      </p:pic>
      <p:pic>
        <p:nvPicPr>
          <p:cNvPr id="14" name="Picture 13"/>
          <p:cNvPicPr>
            <a:picLocks noChangeAspect="1"/>
          </p:cNvPicPr>
          <p:nvPr/>
        </p:nvPicPr>
        <p:blipFill>
          <a:blip r:embed="rId4"/>
          <a:stretch>
            <a:fillRect/>
          </a:stretch>
        </p:blipFill>
        <p:spPr>
          <a:xfrm>
            <a:off x="881780" y="3201041"/>
            <a:ext cx="231668" cy="274344"/>
          </a:xfrm>
          <a:prstGeom prst="rect">
            <a:avLst/>
          </a:prstGeom>
        </p:spPr>
      </p:pic>
      <p:pic>
        <p:nvPicPr>
          <p:cNvPr id="15" name="Picture 14"/>
          <p:cNvPicPr>
            <a:picLocks noChangeAspect="1"/>
          </p:cNvPicPr>
          <p:nvPr/>
        </p:nvPicPr>
        <p:blipFill>
          <a:blip r:embed="rId5"/>
          <a:stretch>
            <a:fillRect/>
          </a:stretch>
        </p:blipFill>
        <p:spPr>
          <a:xfrm>
            <a:off x="984106" y="5167407"/>
            <a:ext cx="256054" cy="304826"/>
          </a:xfrm>
          <a:prstGeom prst="rect">
            <a:avLst/>
          </a:prstGeom>
        </p:spPr>
      </p:pic>
      <p:pic>
        <p:nvPicPr>
          <p:cNvPr id="16" name="Picture 15"/>
          <p:cNvPicPr>
            <a:picLocks noChangeAspect="1"/>
          </p:cNvPicPr>
          <p:nvPr/>
        </p:nvPicPr>
        <p:blipFill>
          <a:blip r:embed="rId6"/>
          <a:stretch>
            <a:fillRect/>
          </a:stretch>
        </p:blipFill>
        <p:spPr>
          <a:xfrm>
            <a:off x="5115961" y="6048894"/>
            <a:ext cx="231668" cy="274344"/>
          </a:xfrm>
          <a:prstGeom prst="rect">
            <a:avLst/>
          </a:prstGeom>
        </p:spPr>
      </p:pic>
    </p:spTree>
    <p:extLst>
      <p:ext uri="{BB962C8B-B14F-4D97-AF65-F5344CB8AC3E}">
        <p14:creationId xmlns:p14="http://schemas.microsoft.com/office/powerpoint/2010/main" val="2715492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27011" y="51519"/>
            <a:ext cx="11728937" cy="828934"/>
          </a:xfrm>
        </p:spPr>
        <p:txBody>
          <a:bodyPr/>
          <a:lstStyle/>
          <a:p>
            <a:r>
              <a:rPr lang="en-US" dirty="0"/>
              <a:t>How To Place a </a:t>
            </a:r>
            <a:r>
              <a:rPr lang="en-GB" dirty="0"/>
              <a:t>SOGEA Provide Order with DN and Number Port/Transfer</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21</a:t>
            </a:fld>
            <a:endParaRPr lang="en-GB" dirty="0"/>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21</a:t>
            </a:fld>
            <a:endParaRPr lang="en-GB" dirty="0"/>
          </a:p>
        </p:txBody>
      </p:sp>
      <p:sp>
        <p:nvSpPr>
          <p:cNvPr id="7" name="Content Placeholder 2"/>
          <p:cNvSpPr txBox="1">
            <a:spLocks/>
          </p:cNvSpPr>
          <p:nvPr/>
        </p:nvSpPr>
        <p:spPr>
          <a:xfrm>
            <a:off x="6335836" y="1404044"/>
            <a:ext cx="5400600" cy="3763363"/>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b="1" dirty="0" smtClean="0">
                <a:solidFill>
                  <a:srgbClr val="FF3399"/>
                </a:solidFill>
                <a:latin typeface="Arial" panose="020B0604020202020204" pitchFamily="34" charset="0"/>
                <a:cs typeface="Arial" panose="020B0604020202020204" pitchFamily="34" charset="0"/>
              </a:rPr>
              <a:t>Step 19: Order Contacts</a:t>
            </a:r>
          </a:p>
          <a:p>
            <a:pPr marL="0" indent="0">
              <a:buFont typeface="Arial"/>
              <a:buNone/>
            </a:pPr>
            <a:endParaRPr lang="en-GB" sz="1300" dirty="0" smtClean="0">
              <a:latin typeface="Arial" panose="020B0604020202020204" pitchFamily="34" charset="0"/>
              <a:cs typeface="Arial" panose="020B0604020202020204" pitchFamily="34" charset="0"/>
            </a:endParaRPr>
          </a:p>
          <a:p>
            <a:pPr marL="0" indent="0">
              <a:buNone/>
            </a:pPr>
            <a:r>
              <a:rPr lang="en-GB" sz="1400" dirty="0" smtClean="0">
                <a:solidFill>
                  <a:srgbClr val="666666"/>
                </a:solidFill>
                <a:latin typeface="Arial" panose="020B0604020202020204" pitchFamily="34" charset="0"/>
                <a:cs typeface="Arial" panose="020B0604020202020204" pitchFamily="34" charset="0"/>
              </a:rPr>
              <a:t>You can now add the details of who you want to be kept up-to-date on the progress of the order. </a:t>
            </a:r>
          </a:p>
          <a:p>
            <a:pPr marL="0" indent="0">
              <a:buNone/>
            </a:pPr>
            <a:endParaRPr lang="en-GB" sz="1400" dirty="0">
              <a:solidFill>
                <a:srgbClr val="666666"/>
              </a:solidFill>
              <a:latin typeface="Arial" panose="020B0604020202020204" pitchFamily="34" charset="0"/>
              <a:cs typeface="Arial" panose="020B0604020202020204" pitchFamily="34" charset="0"/>
            </a:endParaRP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This is your order reference.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 can also add your own order description.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 need to accept the terms and conditions with a tick in the box.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Click ‘Place Order’ </a:t>
            </a:r>
            <a:endParaRPr lang="en-GB" sz="1400" dirty="0">
              <a:solidFill>
                <a:srgbClr val="666666"/>
              </a:solidFill>
              <a:latin typeface="Arial" panose="020B0604020202020204" pitchFamily="34" charset="0"/>
              <a:cs typeface="Arial" panose="020B0604020202020204" pitchFamily="34" charset="0"/>
            </a:endParaRPr>
          </a:p>
        </p:txBody>
      </p:sp>
      <p:sp>
        <p:nvSpPr>
          <p:cNvPr id="10" name="Oval 9"/>
          <p:cNvSpPr/>
          <p:nvPr/>
        </p:nvSpPr>
        <p:spPr>
          <a:xfrm>
            <a:off x="1151260" y="338648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2</a:t>
            </a:r>
            <a:endParaRPr lang="en-GB" sz="1100" dirty="0">
              <a:solidFill>
                <a:srgbClr val="193A67"/>
              </a:solidFill>
            </a:endParaRPr>
          </a:p>
        </p:txBody>
      </p:sp>
      <p:sp>
        <p:nvSpPr>
          <p:cNvPr id="12" name="Oval 11"/>
          <p:cNvSpPr/>
          <p:nvPr/>
        </p:nvSpPr>
        <p:spPr>
          <a:xfrm>
            <a:off x="5255716" y="5978773"/>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4</a:t>
            </a:r>
          </a:p>
        </p:txBody>
      </p:sp>
      <p:pic>
        <p:nvPicPr>
          <p:cNvPr id="4" name="Picture 3"/>
          <p:cNvPicPr>
            <a:picLocks noChangeAspect="1"/>
          </p:cNvPicPr>
          <p:nvPr/>
        </p:nvPicPr>
        <p:blipFill>
          <a:blip r:embed="rId2"/>
          <a:stretch>
            <a:fillRect/>
          </a:stretch>
        </p:blipFill>
        <p:spPr>
          <a:xfrm>
            <a:off x="1008492" y="3591076"/>
            <a:ext cx="231668" cy="274344"/>
          </a:xfrm>
          <a:prstGeom prst="rect">
            <a:avLst/>
          </a:prstGeom>
        </p:spPr>
      </p:pic>
      <p:pic>
        <p:nvPicPr>
          <p:cNvPr id="14" name="Picture 13"/>
          <p:cNvPicPr>
            <a:picLocks noChangeAspect="1"/>
          </p:cNvPicPr>
          <p:nvPr/>
        </p:nvPicPr>
        <p:blipFill>
          <a:blip r:embed="rId3"/>
          <a:stretch>
            <a:fillRect/>
          </a:stretch>
        </p:blipFill>
        <p:spPr>
          <a:xfrm>
            <a:off x="881780" y="3201041"/>
            <a:ext cx="231668" cy="274344"/>
          </a:xfrm>
          <a:prstGeom prst="rect">
            <a:avLst/>
          </a:prstGeom>
        </p:spPr>
      </p:pic>
      <p:pic>
        <p:nvPicPr>
          <p:cNvPr id="15" name="Picture 14"/>
          <p:cNvPicPr>
            <a:picLocks noChangeAspect="1"/>
          </p:cNvPicPr>
          <p:nvPr/>
        </p:nvPicPr>
        <p:blipFill>
          <a:blip r:embed="rId4"/>
          <a:stretch>
            <a:fillRect/>
          </a:stretch>
        </p:blipFill>
        <p:spPr>
          <a:xfrm>
            <a:off x="984106" y="5167407"/>
            <a:ext cx="256054" cy="304826"/>
          </a:xfrm>
          <a:prstGeom prst="rect">
            <a:avLst/>
          </a:prstGeom>
        </p:spPr>
      </p:pic>
      <p:pic>
        <p:nvPicPr>
          <p:cNvPr id="16" name="Picture 15"/>
          <p:cNvPicPr>
            <a:picLocks noChangeAspect="1"/>
          </p:cNvPicPr>
          <p:nvPr/>
        </p:nvPicPr>
        <p:blipFill>
          <a:blip r:embed="rId5"/>
          <a:stretch>
            <a:fillRect/>
          </a:stretch>
        </p:blipFill>
        <p:spPr>
          <a:xfrm>
            <a:off x="5115961" y="6048894"/>
            <a:ext cx="231668" cy="274344"/>
          </a:xfrm>
          <a:prstGeom prst="rect">
            <a:avLst/>
          </a:prstGeom>
        </p:spPr>
      </p:pic>
      <p:pic>
        <p:nvPicPr>
          <p:cNvPr id="9" name="Picture 8"/>
          <p:cNvPicPr>
            <a:picLocks noChangeAspect="1"/>
          </p:cNvPicPr>
          <p:nvPr/>
        </p:nvPicPr>
        <p:blipFill>
          <a:blip r:embed="rId6"/>
          <a:stretch>
            <a:fillRect/>
          </a:stretch>
        </p:blipFill>
        <p:spPr>
          <a:xfrm>
            <a:off x="176089" y="838677"/>
            <a:ext cx="5697775" cy="5832649"/>
          </a:xfrm>
          <a:prstGeom prst="rect">
            <a:avLst/>
          </a:prstGeom>
          <a:ln>
            <a:solidFill>
              <a:srgbClr val="666666"/>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7"/>
          <a:stretch>
            <a:fillRect/>
          </a:stretch>
        </p:blipFill>
        <p:spPr>
          <a:xfrm>
            <a:off x="2412573" y="3996333"/>
            <a:ext cx="231668" cy="274344"/>
          </a:xfrm>
          <a:prstGeom prst="rect">
            <a:avLst/>
          </a:prstGeom>
        </p:spPr>
      </p:pic>
      <p:pic>
        <p:nvPicPr>
          <p:cNvPr id="17" name="Picture 16"/>
          <p:cNvPicPr>
            <a:picLocks noChangeAspect="1"/>
          </p:cNvPicPr>
          <p:nvPr/>
        </p:nvPicPr>
        <p:blipFill>
          <a:blip r:embed="rId8"/>
          <a:stretch>
            <a:fillRect/>
          </a:stretch>
        </p:blipFill>
        <p:spPr>
          <a:xfrm>
            <a:off x="3123225" y="4270677"/>
            <a:ext cx="231668" cy="274344"/>
          </a:xfrm>
          <a:prstGeom prst="rect">
            <a:avLst/>
          </a:prstGeom>
        </p:spPr>
      </p:pic>
      <p:pic>
        <p:nvPicPr>
          <p:cNvPr id="18" name="Picture 17"/>
          <p:cNvPicPr>
            <a:picLocks noChangeAspect="1"/>
          </p:cNvPicPr>
          <p:nvPr/>
        </p:nvPicPr>
        <p:blipFill>
          <a:blip r:embed="rId9"/>
          <a:stretch>
            <a:fillRect/>
          </a:stretch>
        </p:blipFill>
        <p:spPr>
          <a:xfrm>
            <a:off x="193452" y="5288191"/>
            <a:ext cx="256054" cy="304826"/>
          </a:xfrm>
          <a:prstGeom prst="rect">
            <a:avLst/>
          </a:prstGeom>
        </p:spPr>
      </p:pic>
      <p:pic>
        <p:nvPicPr>
          <p:cNvPr id="19" name="Picture 18"/>
          <p:cNvPicPr>
            <a:picLocks noChangeAspect="1"/>
          </p:cNvPicPr>
          <p:nvPr/>
        </p:nvPicPr>
        <p:blipFill>
          <a:blip r:embed="rId10"/>
          <a:stretch>
            <a:fillRect/>
          </a:stretch>
        </p:blipFill>
        <p:spPr>
          <a:xfrm>
            <a:off x="4775837" y="6241504"/>
            <a:ext cx="231668" cy="274344"/>
          </a:xfrm>
          <a:prstGeom prst="rect">
            <a:avLst/>
          </a:prstGeom>
        </p:spPr>
      </p:pic>
    </p:spTree>
    <p:extLst>
      <p:ext uri="{BB962C8B-B14F-4D97-AF65-F5344CB8AC3E}">
        <p14:creationId xmlns:p14="http://schemas.microsoft.com/office/powerpoint/2010/main" val="2900434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19485" y="125495"/>
            <a:ext cx="11593288" cy="792000"/>
          </a:xfrm>
        </p:spPr>
        <p:txBody>
          <a:bodyPr/>
          <a:lstStyle/>
          <a:p>
            <a:r>
              <a:rPr lang="en-US" dirty="0"/>
              <a:t>How To Place a </a:t>
            </a:r>
            <a:r>
              <a:rPr lang="en-GB" dirty="0"/>
              <a:t>SOGEA Provide Order with DN and Number Port/Transfer</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22</a:t>
            </a:fld>
            <a:endParaRPr lang="en-GB" dirty="0"/>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22</a:t>
            </a:fld>
            <a:endParaRPr lang="en-GB" dirty="0"/>
          </a:p>
        </p:txBody>
      </p:sp>
      <p:sp>
        <p:nvSpPr>
          <p:cNvPr id="10" name="Content Placeholder 2"/>
          <p:cNvSpPr txBox="1">
            <a:spLocks/>
          </p:cNvSpPr>
          <p:nvPr/>
        </p:nvSpPr>
        <p:spPr>
          <a:xfrm>
            <a:off x="7081420" y="827981"/>
            <a:ext cx="5040560" cy="5846613"/>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300" b="1" dirty="0" smtClean="0">
                <a:solidFill>
                  <a:srgbClr val="FF3399"/>
                </a:solidFill>
                <a:latin typeface="+mn-lt"/>
                <a:cs typeface="Arial" panose="020B0604020202020204" pitchFamily="34" charset="0"/>
              </a:rPr>
              <a:t>Step 20: Confirmation</a:t>
            </a:r>
          </a:p>
          <a:p>
            <a:endParaRPr lang="en-GB" sz="1300" b="1" dirty="0" smtClean="0">
              <a:solidFill>
                <a:schemeClr val="accent2"/>
              </a:solidFill>
              <a:latin typeface="+mn-lt"/>
              <a:cs typeface="Arial" panose="020B0604020202020204" pitchFamily="34" charset="0"/>
            </a:endParaRPr>
          </a:p>
          <a:p>
            <a:r>
              <a:rPr lang="en-GB" sz="1300" dirty="0" smtClean="0">
                <a:solidFill>
                  <a:srgbClr val="666666"/>
                </a:solidFill>
                <a:latin typeface="+mn-lt"/>
                <a:cs typeface="Arial" panose="020B0604020202020204" pitchFamily="34" charset="0"/>
              </a:rPr>
              <a:t>This screen summarises your order before submission. You can use the Edit option or the Previous box at the bottom of the page if you need to make any changes. </a:t>
            </a:r>
          </a:p>
          <a:p>
            <a:endParaRPr lang="en-GB" sz="1300" dirty="0" smtClean="0">
              <a:solidFill>
                <a:srgbClr val="666666"/>
              </a:solidFill>
              <a:latin typeface="+mn-lt"/>
              <a:cs typeface="Arial" panose="020B0604020202020204" pitchFamily="34" charset="0"/>
            </a:endParaRPr>
          </a:p>
          <a:p>
            <a:pPr>
              <a:spcBef>
                <a:spcPts val="600"/>
              </a:spcBef>
            </a:pPr>
            <a:r>
              <a:rPr lang="en-GB" sz="1300" dirty="0" smtClean="0">
                <a:solidFill>
                  <a:srgbClr val="666666"/>
                </a:solidFill>
                <a:latin typeface="+mn-lt"/>
                <a:cs typeface="Arial" panose="020B0604020202020204" pitchFamily="34" charset="0"/>
              </a:rPr>
              <a:t>The following details are confirmed:</a:t>
            </a:r>
          </a:p>
          <a:p>
            <a:pPr>
              <a:spcBef>
                <a:spcPts val="600"/>
              </a:spcBef>
            </a:pPr>
            <a:r>
              <a:rPr lang="en-GB" sz="1300" dirty="0" smtClean="0">
                <a:solidFill>
                  <a:srgbClr val="666666"/>
                </a:solidFill>
                <a:latin typeface="+mn-lt"/>
                <a:cs typeface="Arial" panose="020B0604020202020204" pitchFamily="34" charset="0"/>
              </a:rPr>
              <a:t>1. What product you have ordered and the options you have selected. </a:t>
            </a:r>
          </a:p>
          <a:p>
            <a:pPr>
              <a:spcBef>
                <a:spcPts val="600"/>
              </a:spcBef>
            </a:pPr>
            <a:r>
              <a:rPr lang="en-GB" sz="1300" dirty="0" smtClean="0">
                <a:solidFill>
                  <a:srgbClr val="666666"/>
                </a:solidFill>
                <a:latin typeface="+mn-lt"/>
                <a:cs typeface="Arial" panose="020B0604020202020204" pitchFamily="34" charset="0"/>
              </a:rPr>
              <a:t>2. Who needs to be kept updated on the progress of the order and how.</a:t>
            </a:r>
          </a:p>
          <a:p>
            <a:pPr>
              <a:spcBef>
                <a:spcPts val="600"/>
              </a:spcBef>
            </a:pPr>
            <a:endParaRPr lang="en-GB" sz="1300" dirty="0" smtClean="0">
              <a:solidFill>
                <a:srgbClr val="666666"/>
              </a:solidFill>
              <a:latin typeface="+mn-lt"/>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 y="521495"/>
            <a:ext cx="6944220" cy="3186806"/>
          </a:xfrm>
          <a:prstGeom prst="rect">
            <a:avLst/>
          </a:prstGeom>
        </p:spPr>
      </p:pic>
      <p:pic>
        <p:nvPicPr>
          <p:cNvPr id="8" name="Picture 7"/>
          <p:cNvPicPr>
            <a:picLocks noChangeAspect="1"/>
          </p:cNvPicPr>
          <p:nvPr/>
        </p:nvPicPr>
        <p:blipFill>
          <a:blip r:embed="rId3"/>
          <a:stretch>
            <a:fillRect/>
          </a:stretch>
        </p:blipFill>
        <p:spPr>
          <a:xfrm>
            <a:off x="21147" y="5175072"/>
            <a:ext cx="7104227" cy="1382393"/>
          </a:xfrm>
          <a:prstGeom prst="rect">
            <a:avLst/>
          </a:prstGeom>
        </p:spPr>
      </p:pic>
      <p:pic>
        <p:nvPicPr>
          <p:cNvPr id="12" name="Picture 11"/>
          <p:cNvPicPr>
            <a:picLocks noChangeAspect="1"/>
          </p:cNvPicPr>
          <p:nvPr/>
        </p:nvPicPr>
        <p:blipFill>
          <a:blip r:embed="rId4"/>
          <a:stretch>
            <a:fillRect/>
          </a:stretch>
        </p:blipFill>
        <p:spPr>
          <a:xfrm>
            <a:off x="748166" y="3256748"/>
            <a:ext cx="231668" cy="268247"/>
          </a:xfrm>
          <a:prstGeom prst="rect">
            <a:avLst/>
          </a:prstGeom>
        </p:spPr>
      </p:pic>
      <p:pic>
        <p:nvPicPr>
          <p:cNvPr id="15" name="Picture 14"/>
          <p:cNvPicPr>
            <a:picLocks noChangeAspect="1"/>
          </p:cNvPicPr>
          <p:nvPr/>
        </p:nvPicPr>
        <p:blipFill>
          <a:blip r:embed="rId5"/>
          <a:stretch>
            <a:fillRect/>
          </a:stretch>
        </p:blipFill>
        <p:spPr>
          <a:xfrm>
            <a:off x="7146738" y="6283121"/>
            <a:ext cx="231668" cy="274344"/>
          </a:xfrm>
          <a:prstGeom prst="rect">
            <a:avLst/>
          </a:prstGeom>
        </p:spPr>
      </p:pic>
    </p:spTree>
    <p:extLst>
      <p:ext uri="{BB962C8B-B14F-4D97-AF65-F5344CB8AC3E}">
        <p14:creationId xmlns:p14="http://schemas.microsoft.com/office/powerpoint/2010/main" val="3328307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19485" y="125495"/>
            <a:ext cx="11593288" cy="792000"/>
          </a:xfrm>
        </p:spPr>
        <p:txBody>
          <a:bodyPr/>
          <a:lstStyle/>
          <a:p>
            <a:r>
              <a:rPr lang="en-US" dirty="0"/>
              <a:t>How To Place a </a:t>
            </a:r>
            <a:r>
              <a:rPr lang="en-GB" dirty="0"/>
              <a:t>SOGEA Provide Order with DN and Number Port/Transfer</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23</a:t>
            </a:fld>
            <a:endParaRPr lang="en-GB" dirty="0"/>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23</a:t>
            </a:fld>
            <a:endParaRPr lang="en-GB" dirty="0"/>
          </a:p>
        </p:txBody>
      </p:sp>
      <p:sp>
        <p:nvSpPr>
          <p:cNvPr id="10" name="Content Placeholder 2"/>
          <p:cNvSpPr txBox="1">
            <a:spLocks/>
          </p:cNvSpPr>
          <p:nvPr/>
        </p:nvSpPr>
        <p:spPr>
          <a:xfrm>
            <a:off x="7081420" y="827981"/>
            <a:ext cx="5040560" cy="5846613"/>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300" b="1" dirty="0" smtClean="0">
                <a:solidFill>
                  <a:srgbClr val="FF3399"/>
                </a:solidFill>
                <a:latin typeface="+mn-lt"/>
                <a:cs typeface="Arial" panose="020B0604020202020204" pitchFamily="34" charset="0"/>
              </a:rPr>
              <a:t>Step 21: Confirmation continues</a:t>
            </a:r>
          </a:p>
          <a:p>
            <a:endParaRPr lang="en-GB" sz="1300" b="1" dirty="0" smtClean="0">
              <a:solidFill>
                <a:schemeClr val="accent2"/>
              </a:solidFill>
              <a:latin typeface="+mn-lt"/>
              <a:cs typeface="Arial" panose="020B0604020202020204" pitchFamily="34" charset="0"/>
            </a:endParaRPr>
          </a:p>
          <a:p>
            <a:r>
              <a:rPr lang="en-GB" sz="1300" dirty="0" smtClean="0">
                <a:solidFill>
                  <a:srgbClr val="666666"/>
                </a:solidFill>
                <a:latin typeface="+mn-lt"/>
                <a:cs typeface="Arial" panose="020B0604020202020204" pitchFamily="34" charset="0"/>
              </a:rPr>
              <a:t>This screen summarises your order before submission. You can use the Edit option or the Previous box at the bottom of the page if you need to make any changes. </a:t>
            </a:r>
          </a:p>
          <a:p>
            <a:endParaRPr lang="en-GB" sz="1300" dirty="0" smtClean="0">
              <a:solidFill>
                <a:srgbClr val="666666"/>
              </a:solidFill>
              <a:latin typeface="+mn-lt"/>
              <a:cs typeface="Arial" panose="020B0604020202020204" pitchFamily="34" charset="0"/>
            </a:endParaRPr>
          </a:p>
          <a:p>
            <a:pPr>
              <a:spcBef>
                <a:spcPts val="600"/>
              </a:spcBef>
            </a:pPr>
            <a:r>
              <a:rPr lang="en-GB" sz="1300" dirty="0" smtClean="0">
                <a:solidFill>
                  <a:srgbClr val="666666"/>
                </a:solidFill>
                <a:latin typeface="+mn-lt"/>
                <a:cs typeface="Arial" panose="020B0604020202020204" pitchFamily="34" charset="0"/>
              </a:rPr>
              <a:t>The following details are confirmed:</a:t>
            </a:r>
          </a:p>
          <a:p>
            <a:pPr>
              <a:spcBef>
                <a:spcPts val="600"/>
              </a:spcBef>
            </a:pPr>
            <a:r>
              <a:rPr lang="en-GB" sz="1300" dirty="0" smtClean="0">
                <a:solidFill>
                  <a:srgbClr val="666666"/>
                </a:solidFill>
                <a:latin typeface="+mn-lt"/>
                <a:cs typeface="Arial" panose="020B0604020202020204" pitchFamily="34" charset="0"/>
              </a:rPr>
              <a:t>1. You can also add your own order reference and description</a:t>
            </a:r>
          </a:p>
          <a:p>
            <a:pPr>
              <a:spcBef>
                <a:spcPts val="600"/>
              </a:spcBef>
            </a:pPr>
            <a:r>
              <a:rPr lang="en-GB" sz="1300" dirty="0">
                <a:solidFill>
                  <a:srgbClr val="666666"/>
                </a:solidFill>
                <a:latin typeface="+mn-lt"/>
                <a:cs typeface="Arial" panose="020B0604020202020204" pitchFamily="34" charset="0"/>
              </a:rPr>
              <a:t>2</a:t>
            </a:r>
            <a:r>
              <a:rPr lang="en-GB" sz="1300" dirty="0" smtClean="0">
                <a:solidFill>
                  <a:srgbClr val="666666"/>
                </a:solidFill>
                <a:latin typeface="+mn-lt"/>
                <a:cs typeface="Arial" panose="020B0604020202020204" pitchFamily="34" charset="0"/>
              </a:rPr>
              <a:t>. Select the tick box to accept the Terms and Conditions</a:t>
            </a:r>
          </a:p>
          <a:p>
            <a:pPr>
              <a:spcBef>
                <a:spcPts val="600"/>
              </a:spcBef>
            </a:pPr>
            <a:r>
              <a:rPr lang="en-GB" sz="1300" dirty="0">
                <a:solidFill>
                  <a:srgbClr val="666666"/>
                </a:solidFill>
                <a:latin typeface="+mn-lt"/>
                <a:cs typeface="Arial" panose="020B0604020202020204" pitchFamily="34" charset="0"/>
              </a:rPr>
              <a:t>3</a:t>
            </a:r>
            <a:r>
              <a:rPr lang="en-GB" sz="1300" dirty="0" smtClean="0">
                <a:solidFill>
                  <a:srgbClr val="666666"/>
                </a:solidFill>
                <a:latin typeface="+mn-lt"/>
                <a:cs typeface="Arial" panose="020B0604020202020204" pitchFamily="34" charset="0"/>
              </a:rPr>
              <a:t>. Select ‘</a:t>
            </a:r>
            <a:r>
              <a:rPr lang="en-GB" sz="1300" b="1" dirty="0" smtClean="0">
                <a:solidFill>
                  <a:srgbClr val="666666"/>
                </a:solidFill>
                <a:latin typeface="+mn-lt"/>
                <a:cs typeface="Arial" panose="020B0604020202020204" pitchFamily="34" charset="0"/>
              </a:rPr>
              <a:t>Place order</a:t>
            </a:r>
            <a:r>
              <a:rPr lang="en-GB" sz="1300" dirty="0" smtClean="0">
                <a:solidFill>
                  <a:srgbClr val="666666"/>
                </a:solidFill>
                <a:latin typeface="+mn-lt"/>
                <a:cs typeface="Arial" panose="020B0604020202020204" pitchFamily="34" charset="0"/>
              </a:rPr>
              <a:t>’</a:t>
            </a:r>
          </a:p>
        </p:txBody>
      </p:sp>
      <p:pic>
        <p:nvPicPr>
          <p:cNvPr id="4" name="Picture 3"/>
          <p:cNvPicPr>
            <a:picLocks noChangeAspect="1"/>
          </p:cNvPicPr>
          <p:nvPr/>
        </p:nvPicPr>
        <p:blipFill>
          <a:blip r:embed="rId2"/>
          <a:stretch>
            <a:fillRect/>
          </a:stretch>
        </p:blipFill>
        <p:spPr>
          <a:xfrm>
            <a:off x="558790" y="1055151"/>
            <a:ext cx="6195506" cy="5035773"/>
          </a:xfrm>
          <a:prstGeom prst="rect">
            <a:avLst/>
          </a:prstGeom>
          <a:ln>
            <a:solidFill>
              <a:srgbClr val="666666"/>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a:stretch>
            <a:fillRect/>
          </a:stretch>
        </p:blipFill>
        <p:spPr>
          <a:xfrm>
            <a:off x="1903661" y="1692077"/>
            <a:ext cx="231668" cy="268247"/>
          </a:xfrm>
          <a:prstGeom prst="rect">
            <a:avLst/>
          </a:prstGeom>
        </p:spPr>
      </p:pic>
      <p:pic>
        <p:nvPicPr>
          <p:cNvPr id="11" name="Picture 10"/>
          <p:cNvPicPr>
            <a:picLocks noChangeAspect="1"/>
          </p:cNvPicPr>
          <p:nvPr/>
        </p:nvPicPr>
        <p:blipFill>
          <a:blip r:embed="rId4"/>
          <a:stretch>
            <a:fillRect/>
          </a:stretch>
        </p:blipFill>
        <p:spPr>
          <a:xfrm>
            <a:off x="289161" y="3996333"/>
            <a:ext cx="231668" cy="274344"/>
          </a:xfrm>
          <a:prstGeom prst="rect">
            <a:avLst/>
          </a:prstGeom>
        </p:spPr>
      </p:pic>
      <p:pic>
        <p:nvPicPr>
          <p:cNvPr id="12" name="Picture 11"/>
          <p:cNvPicPr>
            <a:picLocks noChangeAspect="1"/>
          </p:cNvPicPr>
          <p:nvPr/>
        </p:nvPicPr>
        <p:blipFill>
          <a:blip r:embed="rId5"/>
          <a:stretch>
            <a:fillRect/>
          </a:stretch>
        </p:blipFill>
        <p:spPr>
          <a:xfrm>
            <a:off x="6768285" y="5786098"/>
            <a:ext cx="256054" cy="304826"/>
          </a:xfrm>
          <a:prstGeom prst="rect">
            <a:avLst/>
          </a:prstGeom>
        </p:spPr>
      </p:pic>
    </p:spTree>
    <p:extLst>
      <p:ext uri="{BB962C8B-B14F-4D97-AF65-F5344CB8AC3E}">
        <p14:creationId xmlns:p14="http://schemas.microsoft.com/office/powerpoint/2010/main" val="2782753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247477" y="179909"/>
            <a:ext cx="11737304" cy="648072"/>
          </a:xfrm>
        </p:spPr>
        <p:txBody>
          <a:bodyPr/>
          <a:lstStyle/>
          <a:p>
            <a:r>
              <a:rPr lang="en-US" dirty="0"/>
              <a:t>How To Place a </a:t>
            </a:r>
            <a:r>
              <a:rPr lang="en-GB" dirty="0"/>
              <a:t>SOGEA Provide Order with DN and Number Port/Transfer</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24</a:t>
            </a:fld>
            <a:endParaRPr lang="en-GB" dirty="0"/>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24</a:t>
            </a:fld>
            <a:endParaRPr lang="en-GB" dirty="0"/>
          </a:p>
        </p:txBody>
      </p:sp>
      <p:pic>
        <p:nvPicPr>
          <p:cNvPr id="12" name="Picture 11"/>
          <p:cNvPicPr>
            <a:picLocks noChangeAspect="1"/>
          </p:cNvPicPr>
          <p:nvPr/>
        </p:nvPicPr>
        <p:blipFill>
          <a:blip r:embed="rId2"/>
          <a:stretch>
            <a:fillRect/>
          </a:stretch>
        </p:blipFill>
        <p:spPr>
          <a:xfrm>
            <a:off x="247477" y="936515"/>
            <a:ext cx="6279267" cy="5291683"/>
          </a:xfrm>
          <a:prstGeom prst="rect">
            <a:avLst/>
          </a:prstGeom>
          <a:ln>
            <a:solidFill>
              <a:srgbClr val="666666"/>
            </a:solidFill>
          </a:ln>
          <a:effectLst>
            <a:outerShdw blurRad="50800" dist="38100" dir="2700000" algn="tl" rotWithShape="0">
              <a:prstClr val="black">
                <a:alpha val="40000"/>
              </a:prstClr>
            </a:outerShdw>
          </a:effectLst>
        </p:spPr>
      </p:pic>
      <p:sp>
        <p:nvSpPr>
          <p:cNvPr id="13" name="Content Placeholder 2"/>
          <p:cNvSpPr txBox="1">
            <a:spLocks/>
          </p:cNvSpPr>
          <p:nvPr/>
        </p:nvSpPr>
        <p:spPr>
          <a:xfrm>
            <a:off x="6658153" y="936515"/>
            <a:ext cx="5040560" cy="4860019"/>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300" b="1" dirty="0" smtClean="0">
                <a:solidFill>
                  <a:srgbClr val="FF3399"/>
                </a:solidFill>
                <a:latin typeface="+mn-lt"/>
                <a:cs typeface="Arial" panose="020B0604020202020204" pitchFamily="34" charset="0"/>
              </a:rPr>
              <a:t>Step 22: Confirmation</a:t>
            </a:r>
          </a:p>
          <a:p>
            <a:endParaRPr lang="en-GB" sz="1300" b="1" dirty="0" smtClean="0">
              <a:solidFill>
                <a:schemeClr val="accent2"/>
              </a:solidFill>
              <a:latin typeface="+mn-lt"/>
              <a:cs typeface="Arial" panose="020B0604020202020204" pitchFamily="34" charset="0"/>
            </a:endParaRPr>
          </a:p>
          <a:p>
            <a:r>
              <a:rPr lang="en-GB" sz="1300" dirty="0" smtClean="0">
                <a:solidFill>
                  <a:srgbClr val="666666"/>
                </a:solidFill>
                <a:latin typeface="+mn-lt"/>
                <a:cs typeface="Arial" panose="020B0604020202020204" pitchFamily="34" charset="0"/>
              </a:rPr>
              <a:t>Final confirmation that your order has been submitted successfully and what your BT Wholesale order reference is. </a:t>
            </a:r>
          </a:p>
          <a:p>
            <a:endParaRPr lang="en-GB" sz="1300" dirty="0" smtClean="0">
              <a:solidFill>
                <a:srgbClr val="666666"/>
              </a:solidFill>
              <a:latin typeface="+mn-lt"/>
              <a:cs typeface="Arial" panose="020B0604020202020204" pitchFamily="34" charset="0"/>
            </a:endParaRPr>
          </a:p>
          <a:p>
            <a:r>
              <a:rPr lang="en-GB" sz="1300" dirty="0" smtClean="0">
                <a:solidFill>
                  <a:srgbClr val="666666"/>
                </a:solidFill>
                <a:latin typeface="+mn-lt"/>
                <a:cs typeface="Arial" panose="020B0604020202020204" pitchFamily="34" charset="0"/>
              </a:rPr>
              <a:t>Please fill in the survey to tell us how easy it was to submit your order. We’re always looking to improve the systems so your feedback is really valuable to us. </a:t>
            </a:r>
          </a:p>
        </p:txBody>
      </p:sp>
      <p:pic>
        <p:nvPicPr>
          <p:cNvPr id="3" name="Picture 2"/>
          <p:cNvPicPr>
            <a:picLocks noChangeAspect="1"/>
          </p:cNvPicPr>
          <p:nvPr/>
        </p:nvPicPr>
        <p:blipFill>
          <a:blip r:embed="rId3"/>
          <a:stretch>
            <a:fillRect/>
          </a:stretch>
        </p:blipFill>
        <p:spPr>
          <a:xfrm>
            <a:off x="1543621" y="3167035"/>
            <a:ext cx="1114425" cy="142875"/>
          </a:xfrm>
          <a:prstGeom prst="rect">
            <a:avLst/>
          </a:prstGeom>
        </p:spPr>
      </p:pic>
      <p:pic>
        <p:nvPicPr>
          <p:cNvPr id="4" name="Picture 3"/>
          <p:cNvPicPr>
            <a:picLocks noChangeAspect="1"/>
          </p:cNvPicPr>
          <p:nvPr/>
        </p:nvPicPr>
        <p:blipFill>
          <a:blip r:embed="rId3"/>
          <a:stretch>
            <a:fillRect/>
          </a:stretch>
        </p:blipFill>
        <p:spPr>
          <a:xfrm>
            <a:off x="1543621" y="3295086"/>
            <a:ext cx="1114425" cy="142875"/>
          </a:xfrm>
          <a:prstGeom prst="rect">
            <a:avLst/>
          </a:prstGeom>
        </p:spPr>
      </p:pic>
    </p:spTree>
    <p:extLst>
      <p:ext uri="{BB962C8B-B14F-4D97-AF65-F5344CB8AC3E}">
        <p14:creationId xmlns:p14="http://schemas.microsoft.com/office/powerpoint/2010/main" val="760679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5" y="251917"/>
            <a:ext cx="11555108" cy="1368083"/>
          </a:xfrm>
        </p:spPr>
        <p:txBody>
          <a:bodyPr/>
          <a:lstStyle/>
          <a:p>
            <a:r>
              <a:rPr lang="en-US" dirty="0" smtClean="0"/>
              <a:t>How To Place a </a:t>
            </a:r>
            <a:r>
              <a:rPr lang="en-GB" dirty="0" smtClean="0"/>
              <a:t>SOGEA Provide Order with DN and Number Port/Transfer</a:t>
            </a:r>
            <a:endParaRPr lang="en-GB" dirty="0"/>
          </a:p>
        </p:txBody>
      </p:sp>
      <p:sp>
        <p:nvSpPr>
          <p:cNvPr id="3" name="Slide Number Placeholder 2">
            <a:extLst>
              <a:ext uri="{FF2B5EF4-FFF2-40B4-BE49-F238E27FC236}">
                <a16:creationId xmlns=""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3</a:t>
            </a:fld>
            <a:endParaRPr lang="en-GB" dirty="0"/>
          </a:p>
        </p:txBody>
      </p:sp>
      <p:sp>
        <p:nvSpPr>
          <p:cNvPr id="6" name="Content Placeholder 2"/>
          <p:cNvSpPr txBox="1">
            <a:spLocks/>
          </p:cNvSpPr>
          <p:nvPr/>
        </p:nvSpPr>
        <p:spPr>
          <a:xfrm>
            <a:off x="7520285" y="1970415"/>
            <a:ext cx="448518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400" b="1" dirty="0">
                <a:solidFill>
                  <a:srgbClr val="FF3399"/>
                </a:solidFill>
                <a:cs typeface="Arial" panose="020B0604020202020204" pitchFamily="34" charset="0"/>
              </a:rPr>
              <a:t>Step 1: Logging In</a:t>
            </a:r>
          </a:p>
          <a:p>
            <a:endParaRPr lang="en-GB" sz="1300" dirty="0">
              <a:cs typeface="Arial" panose="020B0604020202020204" pitchFamily="34" charset="0"/>
            </a:endParaRPr>
          </a:p>
          <a:p>
            <a:pPr marL="285750" indent="-285750">
              <a:spcBef>
                <a:spcPts val="600"/>
              </a:spcBef>
              <a:buFont typeface="Arial" panose="020B0604020202020204" pitchFamily="34" charset="0"/>
              <a:buChar char="•"/>
            </a:pPr>
            <a:r>
              <a:rPr lang="en-GB" sz="1300" dirty="0">
                <a:solidFill>
                  <a:srgbClr val="595959"/>
                </a:solidFill>
                <a:cs typeface="Arial" panose="020B0604020202020204" pitchFamily="34" charset="0"/>
              </a:rPr>
              <a:t>Go to </a:t>
            </a:r>
            <a:r>
              <a:rPr lang="en-GB" sz="1300" dirty="0">
                <a:solidFill>
                  <a:srgbClr val="595959"/>
                </a:solidFill>
                <a:cs typeface="Arial" panose="020B0604020202020204" pitchFamily="34" charset="0"/>
                <a:hlinkClick r:id="rId2"/>
              </a:rPr>
              <a:t>www.btwholesale.com</a:t>
            </a:r>
            <a:r>
              <a:rPr lang="en-GB" sz="1300" dirty="0">
                <a:solidFill>
                  <a:srgbClr val="595959"/>
                </a:solidFill>
                <a:cs typeface="Arial" panose="020B0604020202020204" pitchFamily="34" charset="0"/>
              </a:rPr>
              <a:t> </a:t>
            </a:r>
          </a:p>
          <a:p>
            <a:pPr marL="285750" indent="-285750">
              <a:spcBef>
                <a:spcPts val="600"/>
              </a:spcBef>
              <a:buFont typeface="Arial" panose="020B0604020202020204" pitchFamily="34" charset="0"/>
              <a:buChar char="•"/>
            </a:pPr>
            <a:r>
              <a:rPr lang="en-GB" sz="1300" dirty="0">
                <a:solidFill>
                  <a:srgbClr val="595959"/>
                </a:solidFill>
                <a:cs typeface="Arial" panose="020B0604020202020204" pitchFamily="34" charset="0"/>
              </a:rPr>
              <a:t>Enter your Username and Password</a:t>
            </a:r>
          </a:p>
          <a:p>
            <a:pPr marL="285750" indent="-285750">
              <a:spcBef>
                <a:spcPts val="600"/>
              </a:spcBef>
              <a:buFont typeface="Arial" panose="020B0604020202020204" pitchFamily="34" charset="0"/>
              <a:buChar char="•"/>
            </a:pPr>
            <a:r>
              <a:rPr lang="en-GB" sz="1300" dirty="0">
                <a:solidFill>
                  <a:srgbClr val="595959"/>
                </a:solidFill>
                <a:cs typeface="Arial" panose="020B0604020202020204" pitchFamily="34" charset="0"/>
              </a:rPr>
              <a:t>Click ‘Login’</a:t>
            </a:r>
          </a:p>
          <a:p>
            <a:endParaRPr lang="en-GB" sz="1300"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6945" y="1764085"/>
            <a:ext cx="6280011" cy="38164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3609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5" y="489051"/>
            <a:ext cx="11555108" cy="792000"/>
          </a:xfrm>
        </p:spPr>
        <p:txBody>
          <a:bodyPr/>
          <a:lstStyle/>
          <a:p>
            <a:r>
              <a:rPr lang="en-US" dirty="0"/>
              <a:t>How To Place a </a:t>
            </a:r>
            <a:r>
              <a:rPr lang="en-GB" dirty="0"/>
              <a:t>SOGEA Provide Order with DN and Number Port/Transfer</a:t>
            </a:r>
          </a:p>
        </p:txBody>
      </p:sp>
      <p:sp>
        <p:nvSpPr>
          <p:cNvPr id="3" name="Slide Number Placeholder 2">
            <a:extLst>
              <a:ext uri="{FF2B5EF4-FFF2-40B4-BE49-F238E27FC236}">
                <a16:creationId xmlns=""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4</a:t>
            </a:fld>
            <a:endParaRPr lang="en-GB" dirty="0"/>
          </a:p>
        </p:txBody>
      </p:sp>
      <p:sp>
        <p:nvSpPr>
          <p:cNvPr id="7" name="Content Placeholder 2"/>
          <p:cNvSpPr txBox="1">
            <a:spLocks/>
          </p:cNvSpPr>
          <p:nvPr/>
        </p:nvSpPr>
        <p:spPr>
          <a:xfrm>
            <a:off x="6872213" y="2556173"/>
            <a:ext cx="4951844" cy="2631564"/>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smtClean="0">
                <a:solidFill>
                  <a:srgbClr val="FF3399"/>
                </a:solidFill>
                <a:latin typeface="+mn-lt"/>
                <a:cs typeface="Arial" panose="020B0604020202020204" pitchFamily="34" charset="0"/>
              </a:rPr>
              <a:t>Step 2: Accessing the journey</a:t>
            </a:r>
          </a:p>
          <a:p>
            <a:endParaRPr lang="en-GB" sz="1300" dirty="0" smtClean="0">
              <a:latin typeface="Arial" panose="020B0604020202020204" pitchFamily="34" charset="0"/>
              <a:cs typeface="Arial" panose="020B0604020202020204" pitchFamily="34" charset="0"/>
            </a:endParaRPr>
          </a:p>
          <a:p>
            <a:r>
              <a:rPr lang="en-GB" sz="1300" dirty="0" smtClean="0">
                <a:solidFill>
                  <a:srgbClr val="595959"/>
                </a:solidFill>
                <a:latin typeface="+mn-lt"/>
                <a:cs typeface="Arial" panose="020B0604020202020204" pitchFamily="34" charset="0"/>
              </a:rPr>
              <a:t>Once logged in, you’ll be taken to Business zone.</a:t>
            </a:r>
          </a:p>
          <a:p>
            <a:endParaRPr lang="en-GB" sz="1300" dirty="0" smtClean="0">
              <a:solidFill>
                <a:srgbClr val="595959"/>
              </a:solidFill>
              <a:latin typeface="+mn-lt"/>
              <a:cs typeface="Arial" panose="020B0604020202020204" pitchFamily="34" charset="0"/>
            </a:endParaRPr>
          </a:p>
          <a:p>
            <a:r>
              <a:rPr lang="en-GB" sz="1300" dirty="0" smtClean="0">
                <a:solidFill>
                  <a:srgbClr val="595959"/>
                </a:solidFill>
                <a:latin typeface="+mn-lt"/>
                <a:cs typeface="Arial" panose="020B0604020202020204" pitchFamily="34" charset="0"/>
              </a:rPr>
              <a:t>If you aren’t taken to Business zone, you’ll need to arrange access via your company administrator.</a:t>
            </a:r>
          </a:p>
          <a:p>
            <a:endParaRPr lang="en-GB" sz="1300" dirty="0" smtClean="0">
              <a:solidFill>
                <a:srgbClr val="595959"/>
              </a:solidFill>
              <a:latin typeface="+mn-lt"/>
              <a:cs typeface="Arial" panose="020B0604020202020204" pitchFamily="34" charset="0"/>
            </a:endParaRPr>
          </a:p>
          <a:p>
            <a:r>
              <a:rPr lang="en-GB" sz="1300" dirty="0" smtClean="0">
                <a:solidFill>
                  <a:srgbClr val="595959"/>
                </a:solidFill>
                <a:latin typeface="+mn-lt"/>
                <a:cs typeface="Arial" panose="020B0604020202020204" pitchFamily="34" charset="0"/>
              </a:rPr>
              <a:t>To access the new journey:</a:t>
            </a:r>
          </a:p>
          <a:p>
            <a:endParaRPr lang="en-GB" sz="1300" dirty="0" smtClean="0">
              <a:solidFill>
                <a:srgbClr val="595959"/>
              </a:solidFill>
              <a:latin typeface="+mn-lt"/>
              <a:cs typeface="Arial" panose="020B0604020202020204" pitchFamily="34" charset="0"/>
            </a:endParaRPr>
          </a:p>
          <a:p>
            <a:pPr marL="285750" indent="-285750">
              <a:buFont typeface="Arial" panose="020B0604020202020204" pitchFamily="34" charset="0"/>
              <a:buChar char="•"/>
            </a:pPr>
            <a:r>
              <a:rPr lang="en-GB" sz="1300" dirty="0" smtClean="0">
                <a:solidFill>
                  <a:srgbClr val="595959"/>
                </a:solidFill>
                <a:latin typeface="+mn-lt"/>
                <a:cs typeface="Arial" panose="020B0604020202020204" pitchFamily="34" charset="0"/>
              </a:rPr>
              <a:t>Click ‘Place a New Order’</a:t>
            </a:r>
          </a:p>
          <a:p>
            <a:endParaRPr lang="en-GB" sz="1300" dirty="0" smtClean="0">
              <a:latin typeface="+mj-lt"/>
            </a:endParaRPr>
          </a:p>
          <a:p>
            <a:endParaRPr lang="en-US" sz="1300" dirty="0" smtClean="0">
              <a:latin typeface="+mj-lt"/>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66" y="1877744"/>
            <a:ext cx="5688483" cy="436041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1471613" y="5832307"/>
            <a:ext cx="1008112" cy="29718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61648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5" y="489051"/>
            <a:ext cx="11666803" cy="792000"/>
          </a:xfrm>
        </p:spPr>
        <p:txBody>
          <a:bodyPr/>
          <a:lstStyle/>
          <a:p>
            <a:r>
              <a:rPr lang="en-US" dirty="0"/>
              <a:t>How To Place a </a:t>
            </a:r>
            <a:r>
              <a:rPr lang="en-GB" dirty="0"/>
              <a:t>SOGEA Provide Order with DN and Number Port/Transfer</a:t>
            </a:r>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408" y="4508353"/>
            <a:ext cx="3442727" cy="184754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25" y="3976070"/>
            <a:ext cx="3077232" cy="238601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12" y="1688207"/>
            <a:ext cx="3410943" cy="201403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Slide Number Placeholder 4"/>
          <p:cNvSpPr txBox="1">
            <a:spLocks/>
          </p:cNvSpPr>
          <p:nvPr/>
        </p:nvSpPr>
        <p:spPr>
          <a:xfrm>
            <a:off x="504000" y="6228581"/>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5</a:t>
            </a:fld>
            <a:endParaRPr lang="en-GB" dirty="0"/>
          </a:p>
        </p:txBody>
      </p:sp>
      <p:sp>
        <p:nvSpPr>
          <p:cNvPr id="14" name="Content Placeholder 2"/>
          <p:cNvSpPr txBox="1">
            <a:spLocks/>
          </p:cNvSpPr>
          <p:nvPr/>
        </p:nvSpPr>
        <p:spPr>
          <a:xfrm>
            <a:off x="7415956" y="1980109"/>
            <a:ext cx="4608512" cy="3691576"/>
          </a:xfrm>
          <a:prstGeom prst="rect">
            <a:avLst/>
          </a:prstGeom>
        </p:spPr>
        <p:txBody>
          <a:bodyPr>
            <a:normAutofit fontScale="92500" lnSpcReduction="20000"/>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500" b="1" dirty="0" smtClean="0">
                <a:solidFill>
                  <a:srgbClr val="FF3399"/>
                </a:solidFill>
                <a:latin typeface="+mn-lt"/>
                <a:cs typeface="Arial" panose="020B0604020202020204" pitchFamily="34" charset="0"/>
              </a:rPr>
              <a:t>Step 3: Accessing the journey</a:t>
            </a:r>
          </a:p>
          <a:p>
            <a:endParaRPr lang="en-GB" sz="1200" dirty="0" smtClean="0">
              <a:latin typeface="+mn-lt"/>
              <a:cs typeface="Arial" panose="020B0604020202020204" pitchFamily="34" charset="0"/>
            </a:endParaRPr>
          </a:p>
          <a:p>
            <a:r>
              <a:rPr lang="en-GB" sz="1400" dirty="0" smtClean="0">
                <a:solidFill>
                  <a:srgbClr val="595959"/>
                </a:solidFill>
                <a:latin typeface="+mn-lt"/>
                <a:cs typeface="Arial" panose="020B0604020202020204" pitchFamily="34" charset="0"/>
              </a:rPr>
              <a:t>If you have multiple accounts associated with your user id, you’ll need to select the applicable account from the dropdown.</a:t>
            </a:r>
          </a:p>
          <a:p>
            <a:endParaRPr lang="en-GB" sz="1400" dirty="0" smtClean="0">
              <a:solidFill>
                <a:srgbClr val="595959"/>
              </a:solidFill>
              <a:latin typeface="+mn-lt"/>
              <a:cs typeface="Arial" panose="020B0604020202020204" pitchFamily="34" charset="0"/>
            </a:endParaRPr>
          </a:p>
          <a:p>
            <a:pPr marL="342900" indent="-342900">
              <a:spcBef>
                <a:spcPts val="600"/>
              </a:spcBef>
              <a:buFont typeface="+mj-lt"/>
              <a:buAutoNum type="arabicPeriod"/>
            </a:pPr>
            <a:r>
              <a:rPr lang="en-GB" sz="1400" dirty="0" smtClean="0">
                <a:solidFill>
                  <a:srgbClr val="595959"/>
                </a:solidFill>
                <a:latin typeface="+mn-lt"/>
                <a:cs typeface="Arial" panose="020B0604020202020204" pitchFamily="34" charset="0"/>
              </a:rPr>
              <a:t>If you have multiple accounts, select the account from the drop down menu. Tick the ‘Set as favourite’ box if you want this to be your default account</a:t>
            </a:r>
          </a:p>
          <a:p>
            <a:pPr marL="342900" indent="-342900">
              <a:spcBef>
                <a:spcPts val="600"/>
              </a:spcBef>
              <a:buFont typeface="+mj-lt"/>
              <a:buAutoNum type="arabicPeriod"/>
            </a:pPr>
            <a:r>
              <a:rPr lang="en-GB" sz="1400" dirty="0" smtClean="0">
                <a:solidFill>
                  <a:srgbClr val="595959"/>
                </a:solidFill>
                <a:latin typeface="+mn-lt"/>
                <a:cs typeface="Arial" panose="020B0604020202020204" pitchFamily="34" charset="0"/>
              </a:rPr>
              <a:t>Click ‘Data Services’.</a:t>
            </a:r>
          </a:p>
          <a:p>
            <a:pPr marL="342900" indent="-342900">
              <a:spcBef>
                <a:spcPts val="600"/>
              </a:spcBef>
              <a:buFont typeface="+mj-lt"/>
              <a:buAutoNum type="arabicPeriod"/>
            </a:pPr>
            <a:r>
              <a:rPr lang="en-GB" sz="1400" dirty="0" smtClean="0">
                <a:solidFill>
                  <a:srgbClr val="595959"/>
                </a:solidFill>
                <a:latin typeface="+mn-lt"/>
                <a:cs typeface="Arial" panose="020B0604020202020204" pitchFamily="34" charset="0"/>
              </a:rPr>
              <a:t>Click ‘Broadband’.</a:t>
            </a:r>
          </a:p>
          <a:p>
            <a:pPr marL="342900" indent="-342900">
              <a:spcBef>
                <a:spcPts val="600"/>
              </a:spcBef>
              <a:buFont typeface="+mj-lt"/>
              <a:buAutoNum type="arabicPeriod"/>
            </a:pPr>
            <a:r>
              <a:rPr lang="en-GB" sz="1400" dirty="0" smtClean="0">
                <a:solidFill>
                  <a:srgbClr val="595959"/>
                </a:solidFill>
                <a:latin typeface="+mn-lt"/>
                <a:cs typeface="Arial" panose="020B0604020202020204" pitchFamily="34" charset="0"/>
              </a:rPr>
              <a:t>Select ‘WBC End User Access (EUA)’.</a:t>
            </a:r>
          </a:p>
          <a:p>
            <a:pPr marL="342900" indent="-342900">
              <a:spcBef>
                <a:spcPts val="600"/>
              </a:spcBef>
              <a:buFont typeface="+mj-lt"/>
              <a:buAutoNum type="arabicPeriod"/>
            </a:pPr>
            <a:endParaRPr lang="en-GB" sz="1400" dirty="0" smtClean="0">
              <a:solidFill>
                <a:srgbClr val="595959"/>
              </a:solidFill>
              <a:latin typeface="+mn-lt"/>
              <a:cs typeface="Arial" panose="020B0604020202020204" pitchFamily="34" charset="0"/>
            </a:endParaRPr>
          </a:p>
          <a:p>
            <a:pPr>
              <a:spcBef>
                <a:spcPts val="600"/>
              </a:spcBef>
            </a:pPr>
            <a:r>
              <a:rPr lang="en-GB" sz="1400" dirty="0" smtClean="0">
                <a:solidFill>
                  <a:srgbClr val="595959"/>
                </a:solidFill>
                <a:latin typeface="+mn-lt"/>
                <a:cs typeface="Arial" panose="020B0604020202020204" pitchFamily="34" charset="0"/>
              </a:rPr>
              <a:t>If you have performed these steps previously then the product will be listed on the ‘Most Recent’ tab</a:t>
            </a:r>
          </a:p>
          <a:p>
            <a:pPr marL="342900" indent="-342900">
              <a:buFont typeface="+mj-lt"/>
              <a:buAutoNum type="arabicPeriod"/>
            </a:pPr>
            <a:endParaRPr lang="en-GB" sz="1200" dirty="0" smtClean="0">
              <a:latin typeface="Arial" panose="020B0604020202020204" pitchFamily="34" charset="0"/>
              <a:cs typeface="Arial" panose="020B0604020202020204" pitchFamily="34" charset="0"/>
            </a:endParaRPr>
          </a:p>
          <a:p>
            <a:endParaRPr lang="en-GB" sz="1300" dirty="0" smtClean="0">
              <a:latin typeface="+mj-lt"/>
            </a:endParaRPr>
          </a:p>
          <a:p>
            <a:endParaRPr lang="en-GB" sz="1300" dirty="0" smtClean="0">
              <a:latin typeface="+mj-lt"/>
            </a:endParaRPr>
          </a:p>
          <a:p>
            <a:endParaRPr lang="en-US" sz="1300" dirty="0" smtClean="0">
              <a:latin typeface="+mj-lt"/>
            </a:endParaRPr>
          </a:p>
        </p:txBody>
      </p:sp>
      <p:sp>
        <p:nvSpPr>
          <p:cNvPr id="15" name="Rectangle 14"/>
          <p:cNvSpPr/>
          <p:nvPr/>
        </p:nvSpPr>
        <p:spPr>
          <a:xfrm>
            <a:off x="183824" y="1743816"/>
            <a:ext cx="2285144" cy="23735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Oval 15"/>
          <p:cNvSpPr/>
          <p:nvPr/>
        </p:nvSpPr>
        <p:spPr>
          <a:xfrm>
            <a:off x="2695749" y="1476053"/>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
        <p:nvSpPr>
          <p:cNvPr id="17" name="Oval 16"/>
          <p:cNvSpPr/>
          <p:nvPr/>
        </p:nvSpPr>
        <p:spPr>
          <a:xfrm>
            <a:off x="3736118" y="1442269"/>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2</a:t>
            </a:r>
            <a:endParaRPr lang="en-GB" sz="1100" dirty="0">
              <a:solidFill>
                <a:srgbClr val="193A67"/>
              </a:solidFill>
            </a:endParaRPr>
          </a:p>
        </p:txBody>
      </p:sp>
      <p:sp>
        <p:nvSpPr>
          <p:cNvPr id="18" name="Rectangle 17"/>
          <p:cNvSpPr/>
          <p:nvPr/>
        </p:nvSpPr>
        <p:spPr>
          <a:xfrm>
            <a:off x="3815556" y="2151229"/>
            <a:ext cx="720080" cy="260928"/>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Oval 18"/>
          <p:cNvSpPr/>
          <p:nvPr/>
        </p:nvSpPr>
        <p:spPr>
          <a:xfrm>
            <a:off x="183824" y="374652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3</a:t>
            </a:r>
            <a:endParaRPr lang="en-GB" sz="1100" dirty="0">
              <a:solidFill>
                <a:srgbClr val="193A67"/>
              </a:solidFill>
            </a:endParaRPr>
          </a:p>
        </p:txBody>
      </p:sp>
      <p:sp>
        <p:nvSpPr>
          <p:cNvPr id="20" name="Rectangle 19"/>
          <p:cNvSpPr/>
          <p:nvPr/>
        </p:nvSpPr>
        <p:spPr>
          <a:xfrm>
            <a:off x="357666" y="5671685"/>
            <a:ext cx="915422" cy="165426"/>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Rectangle 20"/>
          <p:cNvSpPr/>
          <p:nvPr/>
        </p:nvSpPr>
        <p:spPr>
          <a:xfrm>
            <a:off x="4834282" y="5991147"/>
            <a:ext cx="1512168" cy="165426"/>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Oval 21"/>
          <p:cNvSpPr/>
          <p:nvPr/>
        </p:nvSpPr>
        <p:spPr>
          <a:xfrm>
            <a:off x="3463062" y="427432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4</a:t>
            </a:r>
            <a:endParaRPr lang="en-GB" sz="1100" dirty="0">
              <a:solidFill>
                <a:srgbClr val="193A67"/>
              </a:solidFill>
            </a:endParaRPr>
          </a:p>
        </p:txBody>
      </p:sp>
      <p:pic>
        <p:nvPicPr>
          <p:cNvPr id="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6118" y="1666685"/>
            <a:ext cx="3012667" cy="262166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4" name="Rectangle 23"/>
          <p:cNvSpPr/>
          <p:nvPr/>
        </p:nvSpPr>
        <p:spPr>
          <a:xfrm>
            <a:off x="3913918" y="3140761"/>
            <a:ext cx="865064" cy="165426"/>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7144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5" y="489051"/>
            <a:ext cx="11555108" cy="792000"/>
          </a:xfrm>
        </p:spPr>
        <p:txBody>
          <a:bodyPr/>
          <a:lstStyle/>
          <a:p>
            <a:r>
              <a:rPr lang="en-US" dirty="0"/>
              <a:t>How To Place a </a:t>
            </a:r>
            <a:r>
              <a:rPr lang="en-GB" dirty="0"/>
              <a:t>SOGEA Provide Order with DN and Number Port/Transfer</a:t>
            </a:r>
          </a:p>
        </p:txBody>
      </p:sp>
      <p:sp>
        <p:nvSpPr>
          <p:cNvPr id="13" name="Slide Number Placeholder 4"/>
          <p:cNvSpPr txBox="1">
            <a:spLocks/>
          </p:cNvSpPr>
          <p:nvPr/>
        </p:nvSpPr>
        <p:spPr>
          <a:xfrm>
            <a:off x="504000" y="6228581"/>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6</a:t>
            </a:fld>
            <a:endParaRPr lang="en-GB" dirty="0"/>
          </a:p>
        </p:txBody>
      </p:sp>
      <p:sp>
        <p:nvSpPr>
          <p:cNvPr id="14" name="Content Placeholder 2"/>
          <p:cNvSpPr txBox="1">
            <a:spLocks/>
          </p:cNvSpPr>
          <p:nvPr/>
        </p:nvSpPr>
        <p:spPr>
          <a:xfrm>
            <a:off x="7088237" y="2268141"/>
            <a:ext cx="4608512" cy="3691576"/>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smtClean="0">
                <a:solidFill>
                  <a:srgbClr val="FF3399"/>
                </a:solidFill>
                <a:latin typeface="+mn-lt"/>
                <a:cs typeface="Arial" panose="020B0604020202020204" pitchFamily="34" charset="0"/>
              </a:rPr>
              <a:t>Step 4: Accessing the journey</a:t>
            </a:r>
          </a:p>
          <a:p>
            <a:endParaRPr lang="en-GB" sz="1200" dirty="0" smtClean="0">
              <a:latin typeface="+mn-lt"/>
              <a:cs typeface="Arial" panose="020B0604020202020204" pitchFamily="34" charset="0"/>
            </a:endParaRPr>
          </a:p>
          <a:p>
            <a:r>
              <a:rPr lang="en-GB" sz="1300" dirty="0">
                <a:solidFill>
                  <a:schemeClr val="bg1">
                    <a:lumMod val="50000"/>
                  </a:schemeClr>
                </a:solidFill>
                <a:cs typeface="Arial" panose="020B0604020202020204" pitchFamily="34" charset="0"/>
              </a:rPr>
              <a:t>You’ll see a Disclaimer message pop up. This message may be changed from time to time following releases as we add more journeys to the new system. </a:t>
            </a:r>
          </a:p>
          <a:p>
            <a:endParaRPr lang="en-GB" sz="1300" dirty="0">
              <a:solidFill>
                <a:schemeClr val="bg1">
                  <a:lumMod val="50000"/>
                </a:schemeClr>
              </a:solidFill>
              <a:cs typeface="Arial" panose="020B0604020202020204" pitchFamily="34" charset="0"/>
            </a:endParaRPr>
          </a:p>
          <a:p>
            <a:r>
              <a:rPr lang="en-GB" sz="1300" dirty="0">
                <a:solidFill>
                  <a:schemeClr val="bg1">
                    <a:lumMod val="50000"/>
                  </a:schemeClr>
                </a:solidFill>
                <a:cs typeface="Arial" panose="020B0604020202020204" pitchFamily="34" charset="0"/>
              </a:rPr>
              <a:t>From here you have to click “Yes” to go to the new version of the system</a:t>
            </a:r>
            <a:r>
              <a:rPr lang="en-GB" sz="1300" dirty="0" smtClean="0">
                <a:solidFill>
                  <a:schemeClr val="bg1">
                    <a:lumMod val="50000"/>
                  </a:schemeClr>
                </a:solidFill>
                <a:cs typeface="Arial" panose="020B0604020202020204" pitchFamily="34" charset="0"/>
              </a:rPr>
              <a:t>.</a:t>
            </a:r>
            <a:endParaRPr lang="en-GB" sz="1300" dirty="0" smtClean="0">
              <a:solidFill>
                <a:schemeClr val="bg1">
                  <a:lumMod val="50000"/>
                </a:schemeClr>
              </a:solidFill>
              <a:latin typeface="Arial" panose="020B0604020202020204" pitchFamily="34" charset="0"/>
              <a:cs typeface="Arial" panose="020B0604020202020204" pitchFamily="34" charset="0"/>
            </a:endParaRPr>
          </a:p>
          <a:p>
            <a:endParaRPr lang="en-GB" sz="1300" dirty="0" smtClean="0">
              <a:latin typeface="+mj-lt"/>
            </a:endParaRPr>
          </a:p>
          <a:p>
            <a:endParaRPr lang="en-GB" sz="1300" dirty="0" smtClean="0">
              <a:latin typeface="+mj-lt"/>
            </a:endParaRPr>
          </a:p>
          <a:p>
            <a:endParaRPr lang="en-US" sz="1300" dirty="0" smtClean="0">
              <a:latin typeface="+mj-lt"/>
            </a:endParaRPr>
          </a:p>
        </p:txBody>
      </p:sp>
      <p:pic>
        <p:nvPicPr>
          <p:cNvPr id="4" name="Picture 3"/>
          <p:cNvPicPr>
            <a:picLocks noChangeAspect="1"/>
          </p:cNvPicPr>
          <p:nvPr/>
        </p:nvPicPr>
        <p:blipFill>
          <a:blip r:embed="rId2"/>
          <a:stretch>
            <a:fillRect/>
          </a:stretch>
        </p:blipFill>
        <p:spPr>
          <a:xfrm>
            <a:off x="365236" y="1332037"/>
            <a:ext cx="6248400" cy="5019675"/>
          </a:xfrm>
          <a:prstGeom prst="rect">
            <a:avLst/>
          </a:prstGeom>
        </p:spPr>
      </p:pic>
    </p:spTree>
    <p:extLst>
      <p:ext uri="{BB962C8B-B14F-4D97-AF65-F5344CB8AC3E}">
        <p14:creationId xmlns:p14="http://schemas.microsoft.com/office/powerpoint/2010/main" val="3246600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5" y="251917"/>
            <a:ext cx="11483100" cy="1029134"/>
          </a:xfrm>
        </p:spPr>
        <p:txBody>
          <a:bodyPr/>
          <a:lstStyle/>
          <a:p>
            <a:r>
              <a:rPr lang="en-US" dirty="0"/>
              <a:t>How To Place a </a:t>
            </a:r>
            <a:r>
              <a:rPr lang="en-GB" dirty="0"/>
              <a:t>SOGEA Provide Order with DN and Number Port/Transfer</a:t>
            </a:r>
          </a:p>
        </p:txBody>
      </p:sp>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7</a:t>
            </a:fld>
            <a:endParaRPr lang="en-GB" dirty="0"/>
          </a:p>
        </p:txBody>
      </p:sp>
      <p:sp>
        <p:nvSpPr>
          <p:cNvPr id="6" name="Content Placeholder 2"/>
          <p:cNvSpPr txBox="1">
            <a:spLocks/>
          </p:cNvSpPr>
          <p:nvPr/>
        </p:nvSpPr>
        <p:spPr>
          <a:xfrm>
            <a:off x="8528397" y="1548061"/>
            <a:ext cx="3528392" cy="1440160"/>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b="1" dirty="0" smtClean="0">
                <a:solidFill>
                  <a:srgbClr val="FF3399"/>
                </a:solidFill>
                <a:latin typeface="+mn-lt"/>
                <a:cs typeface="Arial" panose="020B0604020202020204" pitchFamily="34" charset="0"/>
              </a:rPr>
              <a:t>Step 5: Select the Order Type</a:t>
            </a:r>
          </a:p>
          <a:p>
            <a:pPr marL="0" indent="0">
              <a:buFont typeface="Arial"/>
              <a:buNone/>
            </a:pPr>
            <a:endParaRPr lang="en-GB" sz="1300" dirty="0" smtClean="0">
              <a:latin typeface="+mn-lt"/>
              <a:cs typeface="Arial" panose="020B0604020202020204" pitchFamily="34" charset="0"/>
            </a:endParaRPr>
          </a:p>
          <a:p>
            <a:pPr marL="342900" indent="-342900">
              <a:spcBef>
                <a:spcPts val="600"/>
              </a:spcBef>
              <a:buAutoNum type="arabicPeriod"/>
            </a:pPr>
            <a:r>
              <a:rPr lang="en-GB" sz="1300" dirty="0" smtClean="0">
                <a:solidFill>
                  <a:schemeClr val="bg1">
                    <a:lumMod val="50000"/>
                  </a:schemeClr>
                </a:solidFill>
                <a:latin typeface="+mn-lt"/>
                <a:cs typeface="Arial" panose="020B0604020202020204" pitchFamily="34" charset="0"/>
              </a:rPr>
              <a:t>Select ‘Provide using DN’</a:t>
            </a:r>
          </a:p>
          <a:p>
            <a:pPr marL="0" indent="0">
              <a:buFont typeface="Arial"/>
              <a:buNone/>
            </a:pPr>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GB" sz="1300" dirty="0" smtClean="0">
              <a:latin typeface="+mj-lt"/>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sp>
        <p:nvSpPr>
          <p:cNvPr id="9" name="Oval 8"/>
          <p:cNvSpPr/>
          <p:nvPr/>
        </p:nvSpPr>
        <p:spPr>
          <a:xfrm>
            <a:off x="6872213" y="4212357"/>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pic>
        <p:nvPicPr>
          <p:cNvPr id="4" name="Picture 3"/>
          <p:cNvPicPr>
            <a:picLocks noChangeAspect="1"/>
          </p:cNvPicPr>
          <p:nvPr/>
        </p:nvPicPr>
        <p:blipFill>
          <a:blip r:embed="rId2"/>
          <a:stretch>
            <a:fillRect/>
          </a:stretch>
        </p:blipFill>
        <p:spPr>
          <a:xfrm>
            <a:off x="6845279" y="4301257"/>
            <a:ext cx="231668" cy="274344"/>
          </a:xfrm>
          <a:prstGeom prst="rect">
            <a:avLst/>
          </a:prstGeom>
        </p:spPr>
      </p:pic>
      <p:pic>
        <p:nvPicPr>
          <p:cNvPr id="7" name="Picture 6"/>
          <p:cNvPicPr>
            <a:picLocks noChangeAspect="1"/>
          </p:cNvPicPr>
          <p:nvPr/>
        </p:nvPicPr>
        <p:blipFill>
          <a:blip r:embed="rId3"/>
          <a:stretch>
            <a:fillRect/>
          </a:stretch>
        </p:blipFill>
        <p:spPr>
          <a:xfrm>
            <a:off x="175469" y="739546"/>
            <a:ext cx="8240365" cy="6010275"/>
          </a:xfrm>
          <a:prstGeom prst="rect">
            <a:avLst/>
          </a:prstGeom>
          <a:ln>
            <a:solidFill>
              <a:srgbClr val="666666"/>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a:stretch>
            <a:fillRect/>
          </a:stretch>
        </p:blipFill>
        <p:spPr>
          <a:xfrm>
            <a:off x="6977140" y="5132917"/>
            <a:ext cx="298254" cy="353196"/>
          </a:xfrm>
          <a:prstGeom prst="rect">
            <a:avLst/>
          </a:prstGeom>
        </p:spPr>
      </p:pic>
    </p:spTree>
    <p:extLst>
      <p:ext uri="{BB962C8B-B14F-4D97-AF65-F5344CB8AC3E}">
        <p14:creationId xmlns:p14="http://schemas.microsoft.com/office/powerpoint/2010/main" val="1901071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51767" y="226535"/>
            <a:ext cx="11644982" cy="885118"/>
          </a:xfrm>
        </p:spPr>
        <p:txBody>
          <a:bodyPr/>
          <a:lstStyle/>
          <a:p>
            <a:r>
              <a:rPr lang="en-US" dirty="0"/>
              <a:t>How To Place a </a:t>
            </a:r>
            <a:r>
              <a:rPr lang="en-GB" dirty="0"/>
              <a:t>SOGEA Provide Order with DN and Number Port/Transfer</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8</a:t>
            </a:fld>
            <a:endParaRPr lang="en-GB" dirty="0"/>
          </a:p>
        </p:txBody>
      </p:sp>
      <p:sp>
        <p:nvSpPr>
          <p:cNvPr id="13" name="Content Placeholder 2"/>
          <p:cNvSpPr txBox="1">
            <a:spLocks/>
          </p:cNvSpPr>
          <p:nvPr/>
        </p:nvSpPr>
        <p:spPr>
          <a:xfrm>
            <a:off x="7395513" y="2079076"/>
            <a:ext cx="4464496" cy="3867410"/>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b="1" dirty="0" smtClean="0">
                <a:solidFill>
                  <a:srgbClr val="FF3399"/>
                </a:solidFill>
                <a:latin typeface="+mn-lt"/>
                <a:cs typeface="Arial" panose="020B0604020202020204" pitchFamily="34" charset="0"/>
              </a:rPr>
              <a:t>Step 6: Select the Address</a:t>
            </a:r>
          </a:p>
          <a:p>
            <a:pPr marL="0" indent="0">
              <a:buFont typeface="Arial"/>
              <a:buNone/>
            </a:pPr>
            <a:endParaRPr lang="en-GB" sz="1300" dirty="0" smtClean="0">
              <a:latin typeface="+mn-lt"/>
              <a:cs typeface="Arial" panose="020B0604020202020204" pitchFamily="34" charset="0"/>
            </a:endParaRPr>
          </a:p>
          <a:p>
            <a:pPr marL="342900" indent="-342900">
              <a:spcBef>
                <a:spcPts val="1200"/>
              </a:spcBef>
              <a:buAutoNum type="arabicPeriod"/>
            </a:pPr>
            <a:r>
              <a:rPr lang="en-GB" sz="1300" dirty="0" smtClean="0">
                <a:solidFill>
                  <a:schemeClr val="bg1">
                    <a:lumMod val="50000"/>
                  </a:schemeClr>
                </a:solidFill>
                <a:latin typeface="+mn-lt"/>
                <a:cs typeface="Arial" panose="020B0604020202020204" pitchFamily="34" charset="0"/>
              </a:rPr>
              <a:t>Enter the Directory Number</a:t>
            </a:r>
          </a:p>
          <a:p>
            <a:pPr marL="342900" indent="-342900">
              <a:spcBef>
                <a:spcPts val="1200"/>
              </a:spcBef>
              <a:buFont typeface="Arial"/>
              <a:buAutoNum type="arabicPeriod"/>
            </a:pPr>
            <a:r>
              <a:rPr lang="en-GB" sz="1300" dirty="0">
                <a:solidFill>
                  <a:schemeClr val="bg1">
                    <a:lumMod val="50000"/>
                  </a:schemeClr>
                </a:solidFill>
                <a:cs typeface="Arial" panose="020B0604020202020204" pitchFamily="34" charset="0"/>
              </a:rPr>
              <a:t>Enter the </a:t>
            </a:r>
            <a:r>
              <a:rPr lang="en-GB" sz="1300" dirty="0" smtClean="0">
                <a:solidFill>
                  <a:schemeClr val="bg1">
                    <a:lumMod val="50000"/>
                  </a:schemeClr>
                </a:solidFill>
                <a:cs typeface="Arial" panose="020B0604020202020204" pitchFamily="34" charset="0"/>
              </a:rPr>
              <a:t>Postcode</a:t>
            </a:r>
            <a:endParaRPr lang="en-GB" sz="1300" dirty="0" smtClean="0">
              <a:solidFill>
                <a:schemeClr val="bg1">
                  <a:lumMod val="50000"/>
                </a:schemeClr>
              </a:solidFill>
              <a:latin typeface="+mn-lt"/>
              <a:cs typeface="Arial" panose="020B0604020202020204" pitchFamily="34" charset="0"/>
            </a:endParaRPr>
          </a:p>
          <a:p>
            <a:pPr marL="342900" indent="-342900">
              <a:spcBef>
                <a:spcPts val="1200"/>
              </a:spcBef>
              <a:buAutoNum type="arabicPeriod"/>
            </a:pPr>
            <a:r>
              <a:rPr lang="en-GB" sz="1300" dirty="0" smtClean="0">
                <a:solidFill>
                  <a:schemeClr val="bg1">
                    <a:lumMod val="50000"/>
                  </a:schemeClr>
                </a:solidFill>
                <a:latin typeface="+mn-lt"/>
                <a:cs typeface="Arial" panose="020B0604020202020204" pitchFamily="34" charset="0"/>
              </a:rPr>
              <a:t>Press the magnifying glass to look up the full address</a:t>
            </a:r>
          </a:p>
          <a:p>
            <a:pPr marL="0" indent="0">
              <a:spcBef>
                <a:spcPts val="1200"/>
              </a:spcBef>
              <a:buNone/>
            </a:pPr>
            <a:r>
              <a:rPr lang="en-GB" sz="1300" dirty="0" smtClean="0">
                <a:solidFill>
                  <a:schemeClr val="bg1">
                    <a:lumMod val="50000"/>
                  </a:schemeClr>
                </a:solidFill>
                <a:latin typeface="+mn-lt"/>
                <a:cs typeface="Arial" panose="020B0604020202020204" pitchFamily="34" charset="0"/>
              </a:rPr>
              <a:t>You can continue without selecting the full address however we recommend selecting the full address for accuracy on the order.</a:t>
            </a:r>
            <a:endParaRPr lang="en-GB" sz="1300" dirty="0" smtClean="0">
              <a:solidFill>
                <a:schemeClr val="bg1">
                  <a:lumMod val="50000"/>
                </a:schemeClr>
              </a:solidFill>
              <a:latin typeface="+mn-lt"/>
            </a:endParaRPr>
          </a:p>
          <a:p>
            <a:pPr marL="0" indent="0">
              <a:buFont typeface="Arial"/>
              <a:buNone/>
            </a:pPr>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GB" sz="1300" dirty="0" smtClean="0">
              <a:latin typeface="+mj-lt"/>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pic>
        <p:nvPicPr>
          <p:cNvPr id="12" name="Picture 11"/>
          <p:cNvPicPr>
            <a:picLocks noChangeAspect="1"/>
          </p:cNvPicPr>
          <p:nvPr/>
        </p:nvPicPr>
        <p:blipFill rotWithShape="1">
          <a:blip r:embed="rId2"/>
          <a:srcRect b="6095"/>
          <a:stretch/>
        </p:blipFill>
        <p:spPr>
          <a:xfrm>
            <a:off x="238609" y="1116013"/>
            <a:ext cx="6993644" cy="5079705"/>
          </a:xfrm>
          <a:prstGeom prst="rect">
            <a:avLst/>
          </a:prstGeom>
          <a:ln>
            <a:solidFill>
              <a:srgbClr val="666666"/>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3"/>
          <a:stretch>
            <a:fillRect/>
          </a:stretch>
        </p:blipFill>
        <p:spPr>
          <a:xfrm>
            <a:off x="3490149" y="4696432"/>
            <a:ext cx="298730" cy="353599"/>
          </a:xfrm>
          <a:prstGeom prst="rect">
            <a:avLst/>
          </a:prstGeom>
        </p:spPr>
      </p:pic>
      <p:pic>
        <p:nvPicPr>
          <p:cNvPr id="15" name="Picture 14"/>
          <p:cNvPicPr>
            <a:picLocks noChangeAspect="1"/>
          </p:cNvPicPr>
          <p:nvPr/>
        </p:nvPicPr>
        <p:blipFill>
          <a:blip r:embed="rId4"/>
          <a:stretch>
            <a:fillRect/>
          </a:stretch>
        </p:blipFill>
        <p:spPr>
          <a:xfrm>
            <a:off x="3464965" y="5291516"/>
            <a:ext cx="298730" cy="353599"/>
          </a:xfrm>
          <a:prstGeom prst="rect">
            <a:avLst/>
          </a:prstGeom>
        </p:spPr>
      </p:pic>
      <p:pic>
        <p:nvPicPr>
          <p:cNvPr id="16" name="Picture 15"/>
          <p:cNvPicPr>
            <a:picLocks noChangeAspect="1"/>
          </p:cNvPicPr>
          <p:nvPr/>
        </p:nvPicPr>
        <p:blipFill>
          <a:blip r:embed="rId5"/>
          <a:stretch>
            <a:fillRect/>
          </a:stretch>
        </p:blipFill>
        <p:spPr>
          <a:xfrm>
            <a:off x="4852818" y="5724936"/>
            <a:ext cx="353599" cy="426757"/>
          </a:xfrm>
          <a:prstGeom prst="rect">
            <a:avLst/>
          </a:prstGeom>
        </p:spPr>
      </p:pic>
    </p:spTree>
    <p:extLst>
      <p:ext uri="{BB962C8B-B14F-4D97-AF65-F5344CB8AC3E}">
        <p14:creationId xmlns:p14="http://schemas.microsoft.com/office/powerpoint/2010/main" val="476287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189227" y="179909"/>
            <a:ext cx="11522785" cy="576064"/>
          </a:xfrm>
        </p:spPr>
        <p:txBody>
          <a:bodyPr/>
          <a:lstStyle/>
          <a:p>
            <a:r>
              <a:rPr lang="en-US" dirty="0"/>
              <a:t>How To Place a </a:t>
            </a:r>
            <a:r>
              <a:rPr lang="en-GB" dirty="0"/>
              <a:t>SOGEA Provide Order with DN and Number Port/Transfer</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9</a:t>
            </a:fld>
            <a:endParaRPr lang="en-GB" dirty="0"/>
          </a:p>
        </p:txBody>
      </p:sp>
      <p:sp>
        <p:nvSpPr>
          <p:cNvPr id="9" name="Content Placeholder 2"/>
          <p:cNvSpPr txBox="1">
            <a:spLocks/>
          </p:cNvSpPr>
          <p:nvPr/>
        </p:nvSpPr>
        <p:spPr>
          <a:xfrm>
            <a:off x="7961262" y="2052117"/>
            <a:ext cx="3919189" cy="3257252"/>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b="1" dirty="0" smtClean="0">
                <a:solidFill>
                  <a:srgbClr val="FF3399"/>
                </a:solidFill>
                <a:latin typeface="+mn-lt"/>
                <a:cs typeface="Arial" panose="020B0604020202020204" pitchFamily="34" charset="0"/>
              </a:rPr>
              <a:t>Step </a:t>
            </a:r>
            <a:r>
              <a:rPr lang="en-GB" sz="1400" b="1" dirty="0">
                <a:solidFill>
                  <a:srgbClr val="FF3399"/>
                </a:solidFill>
                <a:latin typeface="+mn-lt"/>
                <a:cs typeface="Arial" panose="020B0604020202020204" pitchFamily="34" charset="0"/>
              </a:rPr>
              <a:t>7</a:t>
            </a:r>
            <a:r>
              <a:rPr lang="en-GB" sz="1400" b="1" dirty="0" smtClean="0">
                <a:solidFill>
                  <a:srgbClr val="FF3399"/>
                </a:solidFill>
                <a:latin typeface="+mn-lt"/>
                <a:cs typeface="Arial" panose="020B0604020202020204" pitchFamily="34" charset="0"/>
              </a:rPr>
              <a:t>: Select the Address</a:t>
            </a:r>
          </a:p>
          <a:p>
            <a:pPr marL="0" indent="0">
              <a:buFont typeface="Arial"/>
              <a:buNone/>
            </a:pPr>
            <a:endParaRPr lang="en-GB" sz="1300" dirty="0" smtClean="0">
              <a:latin typeface="+mn-lt"/>
              <a:cs typeface="Arial" panose="020B0604020202020204" pitchFamily="34" charset="0"/>
            </a:endParaRPr>
          </a:p>
          <a:p>
            <a:pPr marL="342900" indent="-342900">
              <a:buAutoNum type="arabicPeriod"/>
            </a:pPr>
            <a:r>
              <a:rPr lang="en-GB" sz="1300" dirty="0" smtClean="0">
                <a:solidFill>
                  <a:schemeClr val="bg1">
                    <a:lumMod val="50000"/>
                  </a:schemeClr>
                </a:solidFill>
                <a:latin typeface="+mn-lt"/>
                <a:cs typeface="Arial" panose="020B0604020202020204" pitchFamily="34" charset="0"/>
              </a:rPr>
              <a:t>Select the address from the list (Ensuring that a god Address Key has been selected. This always starts with an A)</a:t>
            </a:r>
          </a:p>
          <a:p>
            <a:pPr marL="342900" indent="-342900">
              <a:buAutoNum type="arabicPeriod"/>
            </a:pPr>
            <a:r>
              <a:rPr lang="en-GB" sz="1300" dirty="0" smtClean="0">
                <a:solidFill>
                  <a:schemeClr val="bg1">
                    <a:lumMod val="50000"/>
                  </a:schemeClr>
                </a:solidFill>
                <a:latin typeface="+mn-lt"/>
                <a:cs typeface="Arial" panose="020B0604020202020204" pitchFamily="34" charset="0"/>
              </a:rPr>
              <a:t>Select ‘Confirm’ at the bottom of the page</a:t>
            </a:r>
          </a:p>
          <a:p>
            <a:endParaRPr lang="en-GB" sz="1300" dirty="0">
              <a:solidFill>
                <a:schemeClr val="bg1">
                  <a:lumMod val="50000"/>
                </a:schemeClr>
              </a:solidFill>
              <a:latin typeface="+mn-lt"/>
              <a:cs typeface="Arial" panose="020B0604020202020204" pitchFamily="34" charset="0"/>
            </a:endParaRPr>
          </a:p>
          <a:p>
            <a:endParaRPr lang="en-GB" sz="1300" dirty="0" smtClean="0">
              <a:solidFill>
                <a:schemeClr val="bg1">
                  <a:lumMod val="50000"/>
                </a:schemeClr>
              </a:solidFill>
              <a:latin typeface="+mn-lt"/>
              <a:cs typeface="Arial" panose="020B0604020202020204" pitchFamily="34" charset="0"/>
            </a:endParaRPr>
          </a:p>
          <a:p>
            <a:pPr marL="0" indent="0">
              <a:buNone/>
            </a:pPr>
            <a:r>
              <a:rPr lang="en-GB" sz="1300" dirty="0">
                <a:solidFill>
                  <a:schemeClr val="bg1">
                    <a:lumMod val="50000"/>
                  </a:schemeClr>
                </a:solidFill>
                <a:latin typeface="+mn-lt"/>
                <a:cs typeface="Arial" panose="020B0604020202020204" pitchFamily="34" charset="0"/>
              </a:rPr>
              <a:t>Note: </a:t>
            </a:r>
            <a:r>
              <a:rPr lang="en-GB" sz="1300" dirty="0" smtClean="0">
                <a:solidFill>
                  <a:schemeClr val="bg1">
                    <a:lumMod val="50000"/>
                  </a:schemeClr>
                </a:solidFill>
                <a:latin typeface="+mn-lt"/>
                <a:cs typeface="Arial" panose="020B0604020202020204" pitchFamily="34" charset="0"/>
              </a:rPr>
              <a:t>Use the scroll bar to see all addresses. Only 5 will show in the box. </a:t>
            </a:r>
            <a:endParaRPr lang="en-GB" sz="1300" dirty="0">
              <a:solidFill>
                <a:schemeClr val="bg1">
                  <a:lumMod val="50000"/>
                </a:schemeClr>
              </a:solidFill>
              <a:latin typeface="+mn-lt"/>
              <a:cs typeface="Arial" panose="020B0604020202020204" pitchFamily="34" charset="0"/>
            </a:endParaRPr>
          </a:p>
          <a:p>
            <a:pPr marL="0" indent="0">
              <a:buFont typeface="Arial"/>
              <a:buNone/>
            </a:pPr>
            <a:endParaRPr lang="en-GB" sz="1300" dirty="0" smtClean="0">
              <a:latin typeface="+mj-lt"/>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pic>
        <p:nvPicPr>
          <p:cNvPr id="4" name="Picture 3"/>
          <p:cNvPicPr>
            <a:picLocks noChangeAspect="1"/>
          </p:cNvPicPr>
          <p:nvPr/>
        </p:nvPicPr>
        <p:blipFill>
          <a:blip r:embed="rId2"/>
          <a:stretch>
            <a:fillRect/>
          </a:stretch>
        </p:blipFill>
        <p:spPr>
          <a:xfrm>
            <a:off x="366244" y="971997"/>
            <a:ext cx="7595017" cy="4479801"/>
          </a:xfrm>
          <a:prstGeom prst="rect">
            <a:avLst/>
          </a:prstGeom>
          <a:ln>
            <a:solidFill>
              <a:srgbClr val="666666"/>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366244" y="5451798"/>
            <a:ext cx="7595018" cy="858719"/>
          </a:xfrm>
          <a:prstGeom prst="rect">
            <a:avLst/>
          </a:prstGeom>
          <a:ln>
            <a:solidFill>
              <a:srgbClr val="666666"/>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1543621" y="3505965"/>
            <a:ext cx="231668" cy="274344"/>
          </a:xfrm>
          <a:prstGeom prst="rect">
            <a:avLst/>
          </a:prstGeom>
        </p:spPr>
      </p:pic>
      <p:pic>
        <p:nvPicPr>
          <p:cNvPr id="8" name="Picture 7"/>
          <p:cNvPicPr>
            <a:picLocks noChangeAspect="1"/>
          </p:cNvPicPr>
          <p:nvPr/>
        </p:nvPicPr>
        <p:blipFill>
          <a:blip r:embed="rId5"/>
          <a:stretch>
            <a:fillRect/>
          </a:stretch>
        </p:blipFill>
        <p:spPr>
          <a:xfrm>
            <a:off x="6712553" y="5854267"/>
            <a:ext cx="231668" cy="274344"/>
          </a:xfrm>
          <a:prstGeom prst="rect">
            <a:avLst/>
          </a:prstGeom>
        </p:spPr>
      </p:pic>
    </p:spTree>
    <p:extLst>
      <p:ext uri="{BB962C8B-B14F-4D97-AF65-F5344CB8AC3E}">
        <p14:creationId xmlns:p14="http://schemas.microsoft.com/office/powerpoint/2010/main" val="2773111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BT_ppt_widescreen_mountain">
  <a:themeElements>
    <a:clrScheme name="BT">
      <a:dk1>
        <a:srgbClr val="000000"/>
      </a:dk1>
      <a:lt1>
        <a:srgbClr val="FFFFFF"/>
      </a:lt1>
      <a:dk2>
        <a:srgbClr val="000000"/>
      </a:dk2>
      <a:lt2>
        <a:srgbClr val="3C3C3B"/>
      </a:lt2>
      <a:accent1>
        <a:srgbClr val="5514B3"/>
      </a:accent1>
      <a:accent2>
        <a:srgbClr val="FF6EFF"/>
      </a:accent2>
      <a:accent3>
        <a:srgbClr val="444444"/>
      </a:accent3>
      <a:accent4>
        <a:srgbClr val="898989"/>
      </a:accent4>
      <a:accent5>
        <a:srgbClr val="AAAAAA"/>
      </a:accent5>
      <a:accent6>
        <a:srgbClr val="DEDEDE"/>
      </a:accent6>
      <a:hlink>
        <a:srgbClr val="5514B3"/>
      </a:hlink>
      <a:folHlink>
        <a:srgbClr val="FF6E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b" anchorCtr="0">
        <a:noAutofit/>
      </a:bodyPr>
      <a:lstStyle>
        <a:defPPr algn="l">
          <a:defRPr smtClean="0"/>
        </a:defPPr>
      </a:lstStyle>
    </a:txDef>
  </a:objectDefaults>
  <a:extraClrSchemeLst/>
  <a:extLst>
    <a:ext uri="{05A4C25C-085E-4340-85A3-A5531E510DB2}">
      <thm15:themeFamily xmlns:thm15="http://schemas.microsoft.com/office/thememl/2012/main" name="CS Forum Slides 1st Nov 2019.potx" id="{3B11018C-5A3B-478A-93E1-AB052D91B99B}" vid="{FE0596FD-1776-4F4D-85E6-8A0DF632E6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11C74AAE655C4B9A46F0DD1E4F6825" ma:contentTypeVersion="7" ma:contentTypeDescription="Create a new document." ma:contentTypeScope="" ma:versionID="f33aefdbafab6973863f24727cb9f0a6">
  <xsd:schema xmlns:xsd="http://www.w3.org/2001/XMLSchema" xmlns:xs="http://www.w3.org/2001/XMLSchema" xmlns:p="http://schemas.microsoft.com/office/2006/metadata/properties" xmlns:ns3="def45285-9b0e-4457-acb9-415a3b238810" targetNamespace="http://schemas.microsoft.com/office/2006/metadata/properties" ma:root="true" ma:fieldsID="45732bdf329bbe86ce7166a6cf794dc0" ns3:_="">
    <xsd:import namespace="def45285-9b0e-4457-acb9-415a3b2388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45285-9b0e-4457-acb9-415a3b2388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34EC27-9B53-449B-ACD5-798E1503570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f45285-9b0e-4457-acb9-415a3b238810"/>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68B73847-A7EA-4D62-B9F8-535766B26F2B}">
  <ds:schemaRefs>
    <ds:schemaRef ds:uri="http://schemas.microsoft.com/sharepoint/v3/contenttype/forms"/>
  </ds:schemaRefs>
</ds:datastoreItem>
</file>

<file path=customXml/itemProps3.xml><?xml version="1.0" encoding="utf-8"?>
<ds:datastoreItem xmlns:ds="http://schemas.openxmlformats.org/officeDocument/2006/customXml" ds:itemID="{7128E196-8CC1-4E57-A2EF-ED97140508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f45285-9b0e-4457-acb9-415a3b238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CS Forum Slides 1st Nov 2019</Template>
  <TotalTime>2438</TotalTime>
  <Words>2367</Words>
  <Application>Microsoft Office PowerPoint</Application>
  <PresentationFormat>Custom</PresentationFormat>
  <Paragraphs>309</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BT Font Light</vt:lpstr>
      <vt:lpstr>Century Gothic</vt:lpstr>
      <vt:lpstr>Century Gothic Regular</vt:lpstr>
      <vt:lpstr>BT_ppt_widescreen_mountain</vt:lpstr>
      <vt:lpstr>How to place a SOGEA Provide Order with DN including Number Port/Transfer on Enhanced Eco+ </vt:lpstr>
      <vt:lpstr>Enhanced Eco+ System Guidance</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How To Place a SOGEA Provide Order with DN and Number Port/Transfer</vt:lpstr>
      <vt:lpstr>PowerPoint Presentation</vt:lpstr>
    </vt:vector>
  </TitlesOfParts>
  <Company>BT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Forum Call</dc:title>
  <dc:creator>Avery,L,Laura,NKFA4 R</dc:creator>
  <cp:lastModifiedBy>Avery,L,Laura,NKF72 R</cp:lastModifiedBy>
  <cp:revision>141</cp:revision>
  <dcterms:created xsi:type="dcterms:W3CDTF">2020-01-02T13:25:58Z</dcterms:created>
  <dcterms:modified xsi:type="dcterms:W3CDTF">2021-05-05T10:08:05Z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0x0101005211C74AAE655C4B9A46F0DD1E4F6825</vt:lpwstr>
  </property>
  <property fmtid="{D5CDD505-2E9C-101B-9397-08002B2CF9AE}" pid="3" name="MSIP_Label_55818d02-8d25-4bb9-b27c-e4db64670887_Enabled">
    <vt:lpwstr>true</vt:lpwstr>
  </property>
  <property fmtid="{D5CDD505-2E9C-101B-9397-08002B2CF9AE}" pid="4" name="MSIP_Label_55818d02-8d25-4bb9-b27c-e4db64670887_SetDate">
    <vt:lpwstr>2021-04-09T13:03:44Z</vt:lpwstr>
  </property>
  <property fmtid="{D5CDD505-2E9C-101B-9397-08002B2CF9AE}" pid="5" name="MSIP_Label_55818d02-8d25-4bb9-b27c-e4db64670887_Method">
    <vt:lpwstr>Standard</vt:lpwstr>
  </property>
  <property fmtid="{D5CDD505-2E9C-101B-9397-08002B2CF9AE}" pid="6" name="MSIP_Label_55818d02-8d25-4bb9-b27c-e4db64670887_Name">
    <vt:lpwstr>55818d02-8d25-4bb9-b27c-e4db64670887</vt:lpwstr>
  </property>
  <property fmtid="{D5CDD505-2E9C-101B-9397-08002B2CF9AE}" pid="7" name="MSIP_Label_55818d02-8d25-4bb9-b27c-e4db64670887_SiteId">
    <vt:lpwstr>a7f35688-9c00-4d5e-ba41-29f146377ab0</vt:lpwstr>
  </property>
  <property fmtid="{D5CDD505-2E9C-101B-9397-08002B2CF9AE}" pid="8" name="MSIP_Label_55818d02-8d25-4bb9-b27c-e4db64670887_ActionId">
    <vt:lpwstr>072fec27-75db-41e0-8b83-384f3b47d997</vt:lpwstr>
  </property>
  <property fmtid="{D5CDD505-2E9C-101B-9397-08002B2CF9AE}" pid="9" name="MSIP_Label_55818d02-8d25-4bb9-b27c-e4db64670887_ContentBits">
    <vt:lpwstr>0</vt:lpwstr>
  </property>
</Properties>
</file>